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56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J.RONSIA PATHEES - MOUNT ZION COLLEGE OF ENGINEERING AND TECHNOLOGY - B.E /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the GUI with additional features and customization options.</a:t>
            </a:r>
          </a:p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encryption to secure the captured keystrokes.</a:t>
            </a:r>
          </a:p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remote monitoring capabilities to access captured keystrokes from another location.</a:t>
            </a:r>
          </a:p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filtering to capture keystrokes for specific applications or windows.</a:t>
            </a:r>
          </a:p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error handling and add logging for debugging purposes.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fr-FR" sz="2400" dirty="0" err="1"/>
              <a:t>Tkinter</a:t>
            </a:r>
            <a:r>
              <a:rPr lang="fr-FR" sz="2400" dirty="0"/>
              <a:t> Documentation: https://docs.python.org/3/library/tkinter.html</a:t>
            </a:r>
          </a:p>
          <a:p>
            <a:pPr marL="305435" indent="-305435"/>
            <a:r>
              <a:rPr lang="fr-FR" sz="2400" dirty="0" err="1"/>
              <a:t>pynput</a:t>
            </a:r>
            <a:r>
              <a:rPr lang="fr-FR" sz="2400" dirty="0"/>
              <a:t> Documentation: https://pynput.readthedocs.io/en/latest/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simple keylogger application using Python with a graphical user interface (GUI) to capture keystrokes, save them in both plaintext and JSON formats, and allow users to start and stop the keylogging process.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Python script using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for the GUI and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pynput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for capturing keyboard events. Implement functionality to capture keystrokes, save them to files in plaintext and JSON formats, and provide buttons to start and stop the keylogging process.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Graphical User Interface (GUI):</a:t>
            </a: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create a window with a label, "Start" button, and "Stop" button.</a:t>
            </a:r>
          </a:p>
          <a:p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Keylogging </a:t>
            </a:r>
            <a:r>
              <a:rPr lang="en-US" sz="2000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Functionality:Use</a:t>
            </a: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pynput</a:t>
            </a: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to capture keyboard events (key presses and releases).</a:t>
            </a:r>
          </a:p>
          <a:p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US" sz="2000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Handling:Create</a:t>
            </a: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functions to write the captured keystrokes to files in plaintext and JSON formats.</a:t>
            </a:r>
          </a:p>
          <a:p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and Stop </a:t>
            </a:r>
            <a:r>
              <a:rPr lang="en-US" sz="2000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Buttons:Define</a:t>
            </a: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functions to start and stop the keylogging process.</a:t>
            </a:r>
            <a:endParaRPr lang="en-IN" sz="20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Describes the initialization process where necessary components such as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GUI, global variables, and callback functions for keyboard events are set up.</a:t>
            </a:r>
          </a:p>
          <a:p>
            <a:pPr marL="305435" indent="-305435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Handling: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Explains how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on_press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on_release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functions handle keyboard events using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pynput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library. These functions are responsible for capturing keystrokes.</a:t>
            </a:r>
          </a:p>
          <a:p>
            <a:pPr marL="305435" indent="-305435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Logging: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generate_text_log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Writes the keystroke data to a text file (key_log.txt) in a human-readable format.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generate_json_file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Converts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keys_used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 into JSON format and writes it to a file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key_log.json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05435" indent="-305435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Keylogger Control: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start_keylogger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Initiates the keyboard listener using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keyboard.Listener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from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pynput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86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keylogger application will launch a GUI window with "Start" and "Stop" buttons. Users can click the "Start" button to begin capturing keystrokes, and the captured keystrokes will be saved to key_log.txt 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key_log.json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Clicking the "Stop" button will stop the keylogging process.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7085CD-7186-A7CF-16F3-8773DCB7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06" y="3168502"/>
            <a:ext cx="3391074" cy="32386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D3FC4E-EEA2-EBFB-275D-B4CEC8C8A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67" t="8081" r="27055" b="24269"/>
          <a:stretch/>
        </p:blipFill>
        <p:spPr>
          <a:xfrm>
            <a:off x="8206208" y="3040911"/>
            <a:ext cx="2934586" cy="29771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15C1A5-81DA-7D26-D0BB-D4945960D7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91" t="11281" r="18933" b="12676"/>
          <a:stretch/>
        </p:blipFill>
        <p:spPr>
          <a:xfrm>
            <a:off x="4464261" y="2930321"/>
            <a:ext cx="3285461" cy="34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FF9C-0E23-5FFC-47C8-9FAB1C0D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IN" sz="4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A97B23-185A-3893-9B7D-6364E8A4D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8992246" cy="527865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A8BC0B-E04F-79DA-405F-FC27A764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60" y="563933"/>
            <a:ext cx="8998412" cy="2502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9CFA91-8D02-AC8B-B4A2-44292BEE0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315" y="4180533"/>
            <a:ext cx="6210619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9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developed keylogger application successfully captures keystrokes and provides a user-friendly interface for starting and stopping the keylogging process. It effectively saves captured keystrokes in both plaintext and JSON formats.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543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OUTPUT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ronsiapathees166@gmail.com</cp:lastModifiedBy>
  <cp:revision>24</cp:revision>
  <dcterms:created xsi:type="dcterms:W3CDTF">2021-05-26T16:50:10Z</dcterms:created>
  <dcterms:modified xsi:type="dcterms:W3CDTF">2024-04-05T14:45:22Z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