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4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OpenELanguage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RonxBulld</a:t>
            </a:r>
            <a:endParaRPr lang="en-US" altLang="zh-CN"/>
          </a:p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05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目标和愿景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6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快速原型开发和算法验证；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6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非编程专业人士也能轻松开发软件；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6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设计即产品（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as a Product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）。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项目现状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完成对编译系统框架的搭建；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完成了基础语法文件；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完成了从编译到最终可执行程序生成的主流程；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实现了部分字符串和数组的运行时静态库。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路线图</a:t>
            </a: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10900410" y="3132455"/>
            <a:ext cx="689610" cy="593725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3"/>
          </p:cNvCxnSpPr>
          <p:nvPr/>
        </p:nvCxnSpPr>
        <p:spPr>
          <a:xfrm flipH="1" flipV="1">
            <a:off x="975360" y="3429000"/>
            <a:ext cx="9973310" cy="635"/>
          </a:xfrm>
          <a:prstGeom prst="line">
            <a:avLst/>
          </a:prstGeom>
          <a:solidFill>
            <a:schemeClr val="accent5"/>
          </a:solidFill>
          <a:ln w="73025" cap="rnd" cmpd="sng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617220" y="3077845"/>
            <a:ext cx="344170" cy="344170"/>
          </a:xfrm>
          <a:prstGeom prst="line">
            <a:avLst/>
          </a:prstGeom>
          <a:solidFill>
            <a:schemeClr val="accent5"/>
          </a:solidFill>
          <a:ln w="73025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638175" y="3422015"/>
            <a:ext cx="316230" cy="400050"/>
          </a:xfrm>
          <a:prstGeom prst="line">
            <a:avLst/>
          </a:prstGeom>
          <a:solidFill>
            <a:schemeClr val="accent5"/>
          </a:solidFill>
          <a:ln w="73025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1544955" y="2272030"/>
            <a:ext cx="1156970" cy="1157605"/>
          </a:xfrm>
          <a:prstGeom prst="line">
            <a:avLst/>
          </a:prstGeom>
          <a:solidFill>
            <a:schemeClr val="accent5"/>
          </a:solidFill>
          <a:ln w="476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3279140" y="2264410"/>
            <a:ext cx="1156970" cy="1157605"/>
          </a:xfrm>
          <a:prstGeom prst="line">
            <a:avLst/>
          </a:prstGeom>
          <a:solidFill>
            <a:schemeClr val="accent5"/>
          </a:solidFill>
          <a:ln w="476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987290" y="2278380"/>
            <a:ext cx="1156970" cy="1157605"/>
          </a:xfrm>
          <a:prstGeom prst="line">
            <a:avLst/>
          </a:prstGeom>
          <a:solidFill>
            <a:schemeClr val="accent5"/>
          </a:solidFill>
          <a:ln w="476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754495" y="2264410"/>
            <a:ext cx="1156970" cy="1157605"/>
          </a:xfrm>
          <a:prstGeom prst="line">
            <a:avLst/>
          </a:prstGeom>
          <a:solidFill>
            <a:schemeClr val="accent5"/>
          </a:solidFill>
          <a:ln w="476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8515985" y="2264410"/>
            <a:ext cx="1156970" cy="1157605"/>
          </a:xfrm>
          <a:prstGeom prst="line">
            <a:avLst/>
          </a:prstGeom>
          <a:solidFill>
            <a:schemeClr val="accent5"/>
          </a:solidFill>
          <a:ln w="476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226945" y="3422015"/>
            <a:ext cx="1304925" cy="1305560"/>
          </a:xfrm>
          <a:prstGeom prst="line">
            <a:avLst/>
          </a:prstGeom>
          <a:solidFill>
            <a:schemeClr val="accent5"/>
          </a:solidFill>
          <a:ln w="476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954145" y="3422015"/>
            <a:ext cx="1304925" cy="1305560"/>
          </a:xfrm>
          <a:prstGeom prst="line">
            <a:avLst/>
          </a:prstGeom>
          <a:solidFill>
            <a:schemeClr val="accent5"/>
          </a:solidFill>
          <a:ln w="476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688330" y="3435985"/>
            <a:ext cx="1304925" cy="1305560"/>
          </a:xfrm>
          <a:prstGeom prst="line">
            <a:avLst/>
          </a:prstGeom>
          <a:solidFill>
            <a:schemeClr val="accent5"/>
          </a:solidFill>
          <a:ln w="476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504430" y="3435985"/>
            <a:ext cx="1304925" cy="1305560"/>
          </a:xfrm>
          <a:prstGeom prst="line">
            <a:avLst/>
          </a:prstGeom>
          <a:solidFill>
            <a:schemeClr val="accent5"/>
          </a:solidFill>
          <a:ln w="476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7095" y="1584960"/>
            <a:ext cx="1339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实现自动</a:t>
            </a:r>
            <a:r>
              <a:rPr lang="en-US" altLang="zh-CN"/>
              <a:t>GC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34135" y="4741545"/>
            <a:ext cx="1713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基本完成核心运行时库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1925" y="1584960"/>
            <a:ext cx="1656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完善编译运行时系统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79140" y="4741545"/>
            <a:ext cx="1593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专用集成开发环境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85005" y="1584960"/>
            <a:ext cx="1368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可视化界面设计工具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59070" y="4741545"/>
            <a:ext cx="1469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声明式开发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53480" y="1584960"/>
            <a:ext cx="1390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兼容其他语言的</a:t>
            </a:r>
            <a:r>
              <a:rPr lang="en-US" altLang="zh-CN"/>
              <a:t>C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993255" y="4741545"/>
            <a:ext cx="1336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先基于对象再面向对象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911465" y="1584960"/>
            <a:ext cx="2021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增强网页、</a:t>
            </a:r>
            <a:r>
              <a:rPr lang="en-US" altLang="zh-CN"/>
              <a:t>COM</a:t>
            </a:r>
            <a:r>
              <a:rPr lang="zh-CN" altLang="en-US"/>
              <a:t>等互操作性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226550" y="3435985"/>
            <a:ext cx="1304925" cy="1305560"/>
          </a:xfrm>
          <a:prstGeom prst="line">
            <a:avLst/>
          </a:prstGeom>
          <a:solidFill>
            <a:schemeClr val="accent5"/>
          </a:solidFill>
          <a:ln w="476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597265" y="4741545"/>
            <a:ext cx="1474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原生支持多端开发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系统概述</a:t>
            </a:r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617220" y="389191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源代码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329815" y="3867150"/>
            <a:ext cx="1467485" cy="8356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AST</a:t>
            </a:r>
            <a:r>
              <a:rPr lang="zh-CN" altLang="en-US"/>
              <a:t>分析器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329815" y="2552700"/>
            <a:ext cx="8115935" cy="6172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运行时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282690" y="3866515"/>
            <a:ext cx="1467485" cy="8356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r>
              <a:rPr lang="zh-CN" altLang="en-US"/>
              <a:t>生成器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140065" y="5358130"/>
            <a:ext cx="1467485" cy="8356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连接器</a:t>
            </a:r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2329815" y="1198880"/>
            <a:ext cx="1881505" cy="82867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程序数据库</a:t>
            </a:r>
            <a:endParaRPr lang="zh-CN" altLang="en-US"/>
          </a:p>
        </p:txBody>
      </p:sp>
      <p:sp>
        <p:nvSpPr>
          <p:cNvPr id="19" name="圆柱形 18"/>
          <p:cNvSpPr/>
          <p:nvPr/>
        </p:nvSpPr>
        <p:spPr>
          <a:xfrm>
            <a:off x="5939155" y="1198880"/>
            <a:ext cx="1811020" cy="82867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项目数据库</a:t>
            </a:r>
            <a:endParaRPr lang="zh-CN" altLang="en-US"/>
          </a:p>
        </p:txBody>
      </p:sp>
      <p:sp>
        <p:nvSpPr>
          <p:cNvPr id="20" name="折角形 19"/>
          <p:cNvSpPr/>
          <p:nvPr/>
        </p:nvSpPr>
        <p:spPr>
          <a:xfrm>
            <a:off x="4597400" y="389064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AST</a:t>
            </a:r>
            <a:endParaRPr lang="en-US" altLang="zh-CN"/>
          </a:p>
        </p:txBody>
      </p:sp>
      <p:sp>
        <p:nvSpPr>
          <p:cNvPr id="21" name="折角形 20"/>
          <p:cNvSpPr/>
          <p:nvPr/>
        </p:nvSpPr>
        <p:spPr>
          <a:xfrm>
            <a:off x="8430895" y="386651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5481955" y="5361305"/>
            <a:ext cx="1811020" cy="82867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函数库</a:t>
            </a:r>
            <a:endParaRPr lang="zh-CN" altLang="en-US"/>
          </a:p>
        </p:txBody>
      </p:sp>
      <p:sp>
        <p:nvSpPr>
          <p:cNvPr id="23" name="折角形 22"/>
          <p:cNvSpPr/>
          <p:nvPr/>
        </p:nvSpPr>
        <p:spPr>
          <a:xfrm>
            <a:off x="10445750" y="5382895"/>
            <a:ext cx="885825" cy="786765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可执行文件</a:t>
            </a: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663700" y="416814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966210" y="4168775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652770" y="416941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7840980" y="416941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468870" y="5659755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5400000">
            <a:off x="8620760" y="4888865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9771380" y="5660390"/>
            <a:ext cx="50546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16200000">
            <a:off x="8497570" y="4147820"/>
            <a:ext cx="198755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6200000">
            <a:off x="6789420" y="3402330"/>
            <a:ext cx="45339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6200000">
            <a:off x="2836545" y="3380740"/>
            <a:ext cx="45339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16200000">
            <a:off x="3105150" y="2174875"/>
            <a:ext cx="3810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6200000">
            <a:off x="6825615" y="2174875"/>
            <a:ext cx="381000" cy="23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宋体</vt:lpstr>
      <vt:lpstr>Arial Unicode MS</vt:lpstr>
      <vt:lpstr>Arial Black</vt:lpstr>
      <vt:lpstr>Droid Sans Fallback</vt:lpstr>
      <vt:lpstr>微软雅黑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rexfield</dc:creator>
  <cp:lastModifiedBy>rexfield</cp:lastModifiedBy>
  <cp:revision>24</cp:revision>
  <dcterms:created xsi:type="dcterms:W3CDTF">2020-04-05T12:01:03Z</dcterms:created>
  <dcterms:modified xsi:type="dcterms:W3CDTF">2020-04-05T12:01:03Z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