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94" r:id="rId4"/>
    <p:sldId id="296" r:id="rId5"/>
    <p:sldId id="293" r:id="rId6"/>
    <p:sldId id="297" r:id="rId7"/>
    <p:sldId id="257" r:id="rId8"/>
    <p:sldId id="276" r:id="rId9"/>
    <p:sldId id="277" r:id="rId10"/>
    <p:sldId id="281" r:id="rId11"/>
    <p:sldId id="289" r:id="rId12"/>
    <p:sldId id="290" r:id="rId13"/>
    <p:sldId id="283" r:id="rId14"/>
    <p:sldId id="286" r:id="rId15"/>
    <p:sldId id="285" r:id="rId16"/>
    <p:sldId id="29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870075" y="3333750"/>
            <a:ext cx="5499100" cy="8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833938" y="6396038"/>
            <a:ext cx="43100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Reliable Digital System Lab</a:t>
            </a:r>
            <a:endParaRPr sz="1800" b="1" i="1" u="none" strike="noStrike" cap="none">
              <a:solidFill>
                <a:srgbClr val="8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r="5116"/>
          <a:stretch/>
        </p:blipFill>
        <p:spPr>
          <a:xfrm>
            <a:off x="704850" y="254000"/>
            <a:ext cx="65627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325" y="254000"/>
            <a:ext cx="703263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0" y="2133600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771775" y="4221163"/>
            <a:ext cx="5000625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 rot="5400000">
            <a:off x="2155032" y="-211931"/>
            <a:ext cx="4824412" cy="83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 rot="5400000">
            <a:off x="5120481" y="2358231"/>
            <a:ext cx="5761037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72282" y="148432"/>
            <a:ext cx="5761037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95288" y="6562725"/>
            <a:ext cx="8640762" cy="260350"/>
          </a:xfrm>
          <a:prstGeom prst="rect">
            <a:avLst/>
          </a:prstGeom>
          <a:gradFill>
            <a:gsLst>
              <a:gs pos="0">
                <a:srgbClr val="9999D6"/>
              </a:gs>
              <a:gs pos="100000">
                <a:srgbClr val="2A2AA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79388" y="115888"/>
            <a:ext cx="8208962" cy="360362"/>
          </a:xfrm>
          <a:prstGeom prst="rect">
            <a:avLst/>
          </a:prstGeom>
          <a:gradFill>
            <a:gsLst>
              <a:gs pos="0">
                <a:srgbClr val="2A2AAA"/>
              </a:gs>
              <a:gs pos="100000">
                <a:srgbClr val="AEAED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781800" y="6477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75253" y="1054422"/>
            <a:ext cx="8593494" cy="2220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sz="3600" dirty="0"/>
              <a:t>A Reconfigurable DNN Training Accelerator on FPGA</a:t>
            </a:r>
          </a:p>
        </p:txBody>
      </p:sp>
      <p:sp>
        <p:nvSpPr>
          <p:cNvPr id="106" name="Google Shape;106;p13"/>
          <p:cNvSpPr txBox="1"/>
          <p:nvPr/>
        </p:nvSpPr>
        <p:spPr>
          <a:xfrm>
            <a:off x="479067" y="3429000"/>
            <a:ext cx="4408949" cy="30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Presenter: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1070743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郭冠岑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1070529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張顥汶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zh-TW" alt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en-US"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Date:	 2021/06/11</a:t>
            </a: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63B089-9440-4012-A143-DB3D4086C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10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0B790-FF1D-4C9D-A912-204498E0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25" y="971963"/>
            <a:ext cx="6298950" cy="49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313FB-5CEF-49F1-AA33-AF034B51C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11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" name="Google Shape;105;p13">
            <a:extLst>
              <a:ext uri="{FF2B5EF4-FFF2-40B4-BE49-F238E27FC236}">
                <a16:creationId xmlns:a16="http://schemas.microsoft.com/office/drawing/2014/main" id="{0610D3A3-7D84-4F5B-87F9-5CCFEEE8C5FE}"/>
              </a:ext>
            </a:extLst>
          </p:cNvPr>
          <p:cNvSpPr txBox="1">
            <a:spLocks/>
          </p:cNvSpPr>
          <p:nvPr/>
        </p:nvSpPr>
        <p:spPr>
          <a:xfrm>
            <a:off x="275253" y="180455"/>
            <a:ext cx="8593494" cy="779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/>
              <a:t>Hardware Compare</a:t>
            </a:r>
            <a:r>
              <a:rPr lang="zh-TW" altLang="en-US" sz="3600" dirty="0"/>
              <a:t> </a:t>
            </a:r>
            <a:r>
              <a:rPr lang="en-US" altLang="zh-TW" sz="3600" dirty="0"/>
              <a:t>(FSM)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BA66BB-50A1-43B3-A8F8-94D10C883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4"/>
          <a:stretch/>
        </p:blipFill>
        <p:spPr>
          <a:xfrm>
            <a:off x="0" y="959596"/>
            <a:ext cx="4305939" cy="43262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9C94F9-50AB-49BF-AC19-4ECD7EE8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73" y="814937"/>
            <a:ext cx="4434373" cy="27999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5205A3-E3F2-42FE-833D-1254E9B3F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56" y="3582248"/>
            <a:ext cx="4593444" cy="31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28CC3-DA7D-419C-B199-6567A8E19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12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D8750A-B744-4F59-882E-5016C5D2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8" y="384959"/>
            <a:ext cx="4420418" cy="14718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599E64-D999-473C-A20A-DABB8D1A3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41"/>
          <a:stretch/>
        </p:blipFill>
        <p:spPr>
          <a:xfrm>
            <a:off x="151582" y="2766357"/>
            <a:ext cx="4420418" cy="37066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74A385-F54C-4E9B-9F9F-47E20F28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56" y="72424"/>
            <a:ext cx="4663844" cy="12168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721D31-4135-420C-A990-694F4A90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96" y="1289304"/>
            <a:ext cx="4505604" cy="21577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E31BBF-B52F-4E20-A07E-8731AB4D1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085" y="3333818"/>
            <a:ext cx="4511431" cy="12369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18A847-8F2A-4657-9152-9447954A96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615"/>
          <a:stretch/>
        </p:blipFill>
        <p:spPr>
          <a:xfrm>
            <a:off x="4526085" y="4550784"/>
            <a:ext cx="4272682" cy="20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13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" name="Google Shape;105;p13">
            <a:extLst>
              <a:ext uri="{FF2B5EF4-FFF2-40B4-BE49-F238E27FC236}">
                <a16:creationId xmlns:a16="http://schemas.microsoft.com/office/drawing/2014/main" id="{3D1C3559-1445-4A55-9609-FD7217304AA2}"/>
              </a:ext>
            </a:extLst>
          </p:cNvPr>
          <p:cNvSpPr txBox="1">
            <a:spLocks/>
          </p:cNvSpPr>
          <p:nvPr/>
        </p:nvSpPr>
        <p:spPr>
          <a:xfrm>
            <a:off x="275253" y="749622"/>
            <a:ext cx="8593494" cy="779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/>
              <a:t>Hardware Compare</a:t>
            </a:r>
            <a:r>
              <a:rPr lang="zh-TW" altLang="en-US" sz="3600" dirty="0"/>
              <a:t> </a:t>
            </a:r>
            <a:r>
              <a:rPr lang="en-US" altLang="zh-TW" sz="3600" dirty="0"/>
              <a:t>(SA)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665FA2-1EFB-4A28-8528-654E1FF4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" y="1825669"/>
            <a:ext cx="4481511" cy="36404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163B44-0087-44FB-82DF-EF7C40E3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4" y="2169712"/>
            <a:ext cx="4589382" cy="3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24E628-FC37-4A1B-A2B4-2B8F18348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/>
          <a:stretch/>
        </p:blipFill>
        <p:spPr>
          <a:xfrm>
            <a:off x="42862" y="2151297"/>
            <a:ext cx="4481513" cy="12777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C48EC0-0709-4DB1-943A-069127EA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702283"/>
            <a:ext cx="5101015" cy="19222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13F05B-251C-45CD-8F09-40CB9A0B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648" y="2186832"/>
            <a:ext cx="4473328" cy="12421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A8E426-27E3-4701-9CFD-F0EF15114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25106"/>
            <a:ext cx="4587638" cy="1699407"/>
          </a:xfrm>
          <a:prstGeom prst="rect">
            <a:avLst/>
          </a:prstGeom>
        </p:spPr>
      </p:pic>
      <p:sp>
        <p:nvSpPr>
          <p:cNvPr id="2" name="禁止標誌 1">
            <a:extLst>
              <a:ext uri="{FF2B5EF4-FFF2-40B4-BE49-F238E27FC236}">
                <a16:creationId xmlns:a16="http://schemas.microsoft.com/office/drawing/2014/main" id="{8ED59DA8-7542-4F6D-9D58-F977141DB765}"/>
              </a:ext>
            </a:extLst>
          </p:cNvPr>
          <p:cNvSpPr/>
          <p:nvPr/>
        </p:nvSpPr>
        <p:spPr>
          <a:xfrm>
            <a:off x="7352522" y="3201983"/>
            <a:ext cx="494522" cy="4665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4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15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C7798-6A58-4F88-A801-408BE9E1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" y="1580611"/>
            <a:ext cx="4039255" cy="3821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856B84-5C8C-48B4-B0C3-5F8B04EA7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42" r="20677"/>
          <a:stretch/>
        </p:blipFill>
        <p:spPr>
          <a:xfrm>
            <a:off x="4274970" y="1456269"/>
            <a:ext cx="4236518" cy="39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96A7B-14DA-468B-B9D3-196DC838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7F8F3-1AE2-400F-A25E-06020E402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16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20B161-609A-4921-B12D-203DDFB5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713"/>
            <a:ext cx="9144000" cy="298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470425-4E66-4E91-B894-26E429FA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392"/>
            <a:ext cx="9144000" cy="15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EFB3F3-7C63-46CA-A991-3308EBF5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9" y="814503"/>
            <a:ext cx="5867702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3175F-0C00-4FBF-A4EE-60AC970B4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3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E9E1C0-2378-4212-ABBA-AF47C640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81" y="1711775"/>
            <a:ext cx="6393237" cy="34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5EB7B-AB08-43EA-B907-A3AE3E4A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</a:t>
            </a:r>
            <a:r>
              <a:rPr lang="zh-TW" altLang="en-US" dirty="0"/>
              <a:t> </a:t>
            </a:r>
            <a:r>
              <a:rPr lang="en-US" altLang="zh-TW" dirty="0"/>
              <a:t>and Pref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702CB-11C1-4ADB-B76F-1938E6EEF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08661F-0542-4114-B5E3-E432CDF2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16" y="1934145"/>
            <a:ext cx="2887484" cy="27971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0904CC-5821-45C6-8BAA-143B5263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4" y="1284740"/>
            <a:ext cx="6434285" cy="52269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46D652-63AF-4717-9FE4-3076016F639C}"/>
              </a:ext>
            </a:extLst>
          </p:cNvPr>
          <p:cNvSpPr txBox="1"/>
          <p:nvPr/>
        </p:nvSpPr>
        <p:spPr>
          <a:xfrm>
            <a:off x="7404343" y="164097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FIFO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4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0692D-4A3B-442C-A3F6-9C14EDACB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5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BBCD7C-385B-4B1B-9F5F-797A171E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26" y="4382055"/>
            <a:ext cx="2663474" cy="20740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49E441-6CCD-47C1-84F6-38962EB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0005"/>
            <a:ext cx="9144000" cy="8418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4165ED-1DE4-49C3-9279-DEAD3F5BD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0" y="3911843"/>
            <a:ext cx="6140766" cy="185429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BB76CB11-66E1-4C06-AAFD-D78D23D6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798"/>
            <a:ext cx="9144000" cy="762000"/>
          </a:xfrm>
        </p:spPr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0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78EE0E-CA45-40B4-9606-3EFCD6BC7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6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8BF293-E693-43CB-9862-73453B59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76" y="982796"/>
            <a:ext cx="6609248" cy="44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F955A4-42A1-4820-97D9-D3842D04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2" y="529854"/>
            <a:ext cx="7681715" cy="57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3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CB892C-C509-43FF-87D6-5314FFBB9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8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08ABA0-D1C9-4024-B5B0-2AD2DC3B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51" y="797414"/>
            <a:ext cx="3248609" cy="526316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915D13B-17C7-4343-95F7-63E4BD38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1" r="28333"/>
          <a:stretch/>
        </p:blipFill>
        <p:spPr>
          <a:xfrm>
            <a:off x="317240" y="722523"/>
            <a:ext cx="5229716" cy="55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DA512-AB48-431A-A6E3-A94585D5B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9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019A16-E82E-4BE4-8977-723EFF8C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84" y="635576"/>
            <a:ext cx="3601616" cy="558684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4B4CC9C-1A59-42A6-9239-EF511A4A1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23281"/>
          <a:stretch/>
        </p:blipFill>
        <p:spPr>
          <a:xfrm>
            <a:off x="427551" y="1308997"/>
            <a:ext cx="4962433" cy="42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6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 DSD Slide Template">
  <a:themeElements>
    <a:clrScheme name="Access DSD Slid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52</Words>
  <Application>Microsoft Office PowerPoint</Application>
  <PresentationFormat>如螢幕大小 (4:3)</PresentationFormat>
  <Paragraphs>26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Noto Sans Symbols</vt:lpstr>
      <vt:lpstr>新細明體</vt:lpstr>
      <vt:lpstr>Arial</vt:lpstr>
      <vt:lpstr>Calibri</vt:lpstr>
      <vt:lpstr>Access DSD Slide Template</vt:lpstr>
      <vt:lpstr>A Reconfigurable DNN Training Accelerator on FPGA</vt:lpstr>
      <vt:lpstr>PowerPoint 簡報</vt:lpstr>
      <vt:lpstr>PowerPoint 簡報</vt:lpstr>
      <vt:lpstr>BUF and Pref</vt:lpstr>
      <vt:lpstr>ReLU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OUR FSM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Ways to Enhance  Systolic-Array Architecture</dc:title>
  <dc:creator>Brian Kuo</dc:creator>
  <cp:lastModifiedBy>郭冠岑</cp:lastModifiedBy>
  <cp:revision>100</cp:revision>
  <dcterms:modified xsi:type="dcterms:W3CDTF">2021-06-11T08:39:40Z</dcterms:modified>
</cp:coreProperties>
</file>