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5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7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32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5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56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9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9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93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2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1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2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71DE55-8679-4077-A1DA-BF568540009E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77F6-BFA2-4BFF-9F2F-40BE2A0A2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46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hbubrob/usa-cities#usa_cities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747" y="1815738"/>
            <a:ext cx="9392784" cy="1476102"/>
          </a:xfrm>
        </p:spPr>
        <p:txBody>
          <a:bodyPr/>
          <a:lstStyle/>
          <a:p>
            <a:r>
              <a:rPr lang="en-IN" sz="3600" dirty="0" smtClean="0"/>
              <a:t>Selecting a city for Opening a Restaurant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747" y="3291840"/>
            <a:ext cx="9705701" cy="861420"/>
          </a:xfrm>
        </p:spPr>
        <p:txBody>
          <a:bodyPr/>
          <a:lstStyle/>
          <a:p>
            <a:r>
              <a:rPr lang="en-IN" dirty="0" smtClean="0"/>
              <a:t>By: Durga  Shankar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63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4" y="1724297"/>
            <a:ext cx="9305270" cy="4524102"/>
          </a:xfrm>
        </p:spPr>
        <p:txBody>
          <a:bodyPr/>
          <a:lstStyle/>
          <a:p>
            <a:r>
              <a:rPr lang="en-US" dirty="0"/>
              <a:t>Restaurants provide the best business opportunity for small scale investors and </a:t>
            </a:r>
            <a:r>
              <a:rPr lang="en-US" dirty="0" err="1"/>
              <a:t>businessmen.If</a:t>
            </a:r>
            <a:r>
              <a:rPr lang="en-US" dirty="0"/>
              <a:t> the quality of </a:t>
            </a:r>
            <a:r>
              <a:rPr lang="en-US" dirty="0" err="1"/>
              <a:t>food,service</a:t>
            </a:r>
            <a:r>
              <a:rPr lang="en-US" dirty="0"/>
              <a:t> and ambience of a restaurant is satisfactory then the restaurant ensures the inflow of customers and  provide a steady income to the owner.</a:t>
            </a:r>
          </a:p>
          <a:p>
            <a:r>
              <a:rPr lang="en-US" dirty="0" err="1"/>
              <a:t>However,due</a:t>
            </a:r>
            <a:r>
              <a:rPr lang="en-US" dirty="0"/>
              <a:t> to increase in the number of </a:t>
            </a:r>
            <a:r>
              <a:rPr lang="en-US" dirty="0" err="1"/>
              <a:t>restaurants,opening</a:t>
            </a:r>
            <a:r>
              <a:rPr lang="en-US" dirty="0"/>
              <a:t> a new profitable restaurant requires a lot of </a:t>
            </a:r>
            <a:r>
              <a:rPr lang="en-US" dirty="0" err="1"/>
              <a:t>planning.Therefore</a:t>
            </a:r>
            <a:r>
              <a:rPr lang="en-US" dirty="0"/>
              <a:t> profitable restaurant business is all about finding your niche customers and serving them the food that they </a:t>
            </a:r>
            <a:r>
              <a:rPr lang="en-US" dirty="0" err="1"/>
              <a:t>want.Nowadays</a:t>
            </a:r>
            <a:r>
              <a:rPr lang="en-US" dirty="0"/>
              <a:t> </a:t>
            </a:r>
            <a:r>
              <a:rPr lang="en-US" dirty="0" err="1"/>
              <a:t>restautants</a:t>
            </a:r>
            <a:r>
              <a:rPr lang="en-US" dirty="0"/>
              <a:t> specialized in giving a particular type of food are getting more </a:t>
            </a:r>
            <a:r>
              <a:rPr lang="en-US" dirty="0" err="1"/>
              <a:t>popular.Hence</a:t>
            </a:r>
            <a:r>
              <a:rPr lang="en-US" dirty="0"/>
              <a:t> the type of food  is the  first criteria to decide for opening a new </a:t>
            </a:r>
            <a:r>
              <a:rPr lang="en-US" dirty="0" err="1"/>
              <a:t>restaurant.After</a:t>
            </a:r>
            <a:r>
              <a:rPr lang="en-US" dirty="0"/>
              <a:t> the </a:t>
            </a:r>
            <a:r>
              <a:rPr lang="en-US" dirty="0" err="1"/>
              <a:t>food,location</a:t>
            </a:r>
            <a:r>
              <a:rPr lang="en-US" dirty="0"/>
              <a:t> plays a crucial role in the inflow of loyal customers.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32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r>
              <a:rPr lang="en-IN" dirty="0" smtClean="0"/>
              <a:t>The objective of this project is to generate a list of cities with highest number of user defined restaurants.</a:t>
            </a:r>
          </a:p>
          <a:p>
            <a:r>
              <a:rPr lang="en-IN" dirty="0" smtClean="0"/>
              <a:t>If a city has more number of restaurants(For e.g. Indian restaurants),it clearly indicates  more numbers of customers are present in that city who are willing to eat Indian food.</a:t>
            </a:r>
          </a:p>
          <a:p>
            <a:r>
              <a:rPr lang="en-IN" dirty="0" smtClean="0"/>
              <a:t>Hence Opening a new Indian restaurant in that city will  bring more inflow of customers leading to increase in profit.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20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For this project following two types of data are used.</a:t>
            </a:r>
          </a:p>
          <a:p>
            <a:r>
              <a:rPr lang="en-US" b="1" dirty="0"/>
              <a:t>FOURSQUARE API</a:t>
            </a:r>
            <a:r>
              <a:rPr lang="en-US" dirty="0"/>
              <a:t> :This </a:t>
            </a:r>
            <a:r>
              <a:rPr lang="en-US" dirty="0" err="1"/>
              <a:t>api</a:t>
            </a:r>
            <a:r>
              <a:rPr lang="en-US" dirty="0"/>
              <a:t> will be used to search for all the venues(For e.g. Indian ) present in a City serving a particular type of </a:t>
            </a:r>
            <a:r>
              <a:rPr lang="en-US" dirty="0" err="1"/>
              <a:t>customers.From</a:t>
            </a:r>
            <a:r>
              <a:rPr lang="en-US" dirty="0"/>
              <a:t> these list of venues only restaurants data(For e.g. Indian Restaurant) will be selected. </a:t>
            </a:r>
            <a:endParaRPr lang="en-US" dirty="0" smtClean="0"/>
          </a:p>
          <a:p>
            <a:r>
              <a:rPr lang="en-US" dirty="0"/>
              <a:t>2.</a:t>
            </a:r>
            <a:r>
              <a:rPr lang="en-US" b="1" dirty="0"/>
              <a:t>Kaggle</a:t>
            </a:r>
            <a:r>
              <a:rPr lang="en-US" dirty="0"/>
              <a:t>(</a:t>
            </a:r>
            <a:r>
              <a:rPr lang="en-US" u="sng" dirty="0">
                <a:hlinkClick r:id="rId2"/>
              </a:rPr>
              <a:t>https://www.kaggle.com/mahbubrob/usa-cities#usa_cities.csv</a:t>
            </a:r>
            <a:r>
              <a:rPr lang="en-US" dirty="0"/>
              <a:t>) :This database is will be used to get the longitude and latitude of all the </a:t>
            </a:r>
            <a:r>
              <a:rPr lang="en-US" dirty="0" err="1"/>
              <a:t>cities.Subsequently</a:t>
            </a:r>
            <a:r>
              <a:rPr lang="en-US" dirty="0"/>
              <a:t> this data will be used for querying in Foursquare </a:t>
            </a:r>
            <a:r>
              <a:rPr lang="en-US" dirty="0" err="1"/>
              <a:t>api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60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01316"/>
          </a:xfrm>
        </p:spPr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4" y="1254036"/>
            <a:ext cx="9305270" cy="499436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663299" y="1560060"/>
            <a:ext cx="4880498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GET THE LOCATION DATA OF ALL CITIES</a:t>
            </a:r>
            <a:endParaRPr lang="en-IN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663298" y="2176352"/>
            <a:ext cx="4880499" cy="453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QUERY FOR THE TYPE OF RESTAURANT</a:t>
            </a:r>
            <a:endParaRPr lang="en-IN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663297" y="2799554"/>
            <a:ext cx="4880500" cy="441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 FOURSQUARE API TO SEARCH VENUES</a:t>
            </a:r>
            <a:endParaRPr lang="en-IN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63296" y="3404749"/>
            <a:ext cx="4880501" cy="417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FILTER RESTAURANTS FROM ALL VENUES </a:t>
            </a:r>
            <a:endParaRPr lang="en-IN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663297" y="3991965"/>
            <a:ext cx="4880501" cy="430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COUNT THE NO OF RESTAURANTS FOR EACH CITY</a:t>
            </a:r>
            <a:endParaRPr lang="en-IN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663296" y="4603089"/>
            <a:ext cx="4880503" cy="527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PREPARE NEW LIST OF CITIES WITH RESTAURANT COUNT</a:t>
            </a:r>
            <a:endParaRPr lang="en-IN" sz="1400" dirty="0"/>
          </a:p>
        </p:txBody>
      </p:sp>
      <p:sp>
        <p:nvSpPr>
          <p:cNvPr id="24" name="Down Arrow 23"/>
          <p:cNvSpPr/>
          <p:nvPr/>
        </p:nvSpPr>
        <p:spPr>
          <a:xfrm>
            <a:off x="4935071" y="2004197"/>
            <a:ext cx="168475" cy="172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>
            <a:off x="4908176" y="2654587"/>
            <a:ext cx="195370" cy="144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own Arrow 25"/>
          <p:cNvSpPr/>
          <p:nvPr/>
        </p:nvSpPr>
        <p:spPr>
          <a:xfrm>
            <a:off x="4908176" y="3250308"/>
            <a:ext cx="205261" cy="130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4851606" y="3822120"/>
            <a:ext cx="238492" cy="169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4851606" y="4422271"/>
            <a:ext cx="224040" cy="180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CITIES WITH NO OF RESTAURANTS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2185918"/>
            <a:ext cx="6949440" cy="4241007"/>
          </a:xfrm>
        </p:spPr>
      </p:pic>
    </p:spTree>
    <p:extLst>
      <p:ext uri="{BB962C8B-B14F-4D97-AF65-F5344CB8AC3E}">
        <p14:creationId xmlns:p14="http://schemas.microsoft.com/office/powerpoint/2010/main" val="277649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4" y="2052918"/>
            <a:ext cx="9305270" cy="4195481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conclusion,this</a:t>
            </a:r>
            <a:r>
              <a:rPr lang="en-US" dirty="0"/>
              <a:t> project is prepared to help the businessman and investors in getting the best cities to open a restaurant where more customers are willing to pay for the </a:t>
            </a:r>
            <a:r>
              <a:rPr lang="en-US" dirty="0" err="1"/>
              <a:t>food.This</a:t>
            </a:r>
            <a:r>
              <a:rPr lang="en-US" dirty="0"/>
              <a:t> will reduce their cost of marketing and more focus will be on serving quality food and service to the </a:t>
            </a:r>
            <a:r>
              <a:rPr lang="en-US" dirty="0" err="1"/>
              <a:t>customer.Happy</a:t>
            </a:r>
            <a:r>
              <a:rPr lang="en-US" dirty="0"/>
              <a:t> customers will make the restaurant business more profitable.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101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327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Selecting a city for Opening a Restaurant</vt:lpstr>
      <vt:lpstr>INTRODUCTION</vt:lpstr>
      <vt:lpstr>OBJECTIVES</vt:lpstr>
      <vt:lpstr>DATA USED</vt:lpstr>
      <vt:lpstr>METHODOLOGY</vt:lpstr>
      <vt:lpstr>LIST OF CITIES WITH NO OF RESTAURANTS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a city for Opening a Restaurant</dc:title>
  <dc:creator>Durga Shankar Singh</dc:creator>
  <cp:lastModifiedBy>Durga Shankar Singh</cp:lastModifiedBy>
  <cp:revision>4</cp:revision>
  <dcterms:created xsi:type="dcterms:W3CDTF">2019-06-20T19:46:33Z</dcterms:created>
  <dcterms:modified xsi:type="dcterms:W3CDTF">2019-06-20T20:21:45Z</dcterms:modified>
</cp:coreProperties>
</file>