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  <p:sldId id="259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C512651F-6AFC-FD8F-91D5-DB84E163B5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43166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C512651F-6AFC-FD8F-91D5-DB84E163B5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00CA9669-4814-DD45-3AF8-E2751945F3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80327"/>
                  </p:ext>
                </p:extLst>
              </p:nvPr>
            </p:nvGraphicFramePr>
            <p:xfrm>
              <a:off x="0" y="2332"/>
              <a:ext cx="12192000" cy="685566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00CA9669-4814-DD45-3AF8-E2751945F3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2332"/>
                <a:ext cx="12192000" cy="68556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2512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ED34847D-9157-875E-E950-789D190EAB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761638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ED34847D-9157-875E-E950-789D190EAB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586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B7274FF0-977D-46FE-AE09-FE235D81D559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4191AC4D-7987-4A1B-A00C-D2DA27D05384&quot;"/>
    <we:property name="reportUrl" value="&quot;/groups/me/reports/50f78609-8d07-4156-a54d-7fa86f9ec0e1/ReportSection?bookmarkGuid=3a2dd36c-96e8-457f-89db-68214dc0df05&amp;bookmarkUsage=1&amp;ctid=cf72e2bd-7a2b-4783-bdeb-39d57b07f76f&amp;fromEntryPoint=export&quot;"/>
    <we:property name="reportName" value="&quot;analise_dataset_finacials&quot;"/>
    <we:property name="reportState" value="&quot;CONNECTED&quot;"/>
    <we:property name="embedUrl" value="&quot;/reportEmbed?reportId=50f78609-8d07-4156-a54d-7fa86f9ec0e1&amp;config=eyJjbHVzdGVyVXJsIjoiaHR0cHM6Ly9XQUJJLVNPVVRILUNFTlRSQUwtVVMtQi1QUklNQVJZLXJlZGlyZWN0LmFuYWx5c2lzLndpbmRvd3MubmV0IiwiZW1iZWRGZWF0dXJlcyI6eyJ1c2FnZU1ldHJpY3NWTmV4dCI6dHJ1ZSwiZGlzYWJsZUFuZ3VsYXJKU0Jvb3RzdHJhcFJlcG9ydEVtYmVkIjp0cnVlfX0%3D&amp;disableSensitivityBanner=true&quot;"/>
    <we:property name="pageName" value="&quot;ReportSection&quot;"/>
    <we:property name="pageDisplayName" value="&quot;Página 1&quot;"/>
    <we:property name="datasetId" value="&quot;ea45bf8c-081c-4e85-a208-48e7bed70f45&quot;"/>
    <we:property name="backgroundColor" value="&quot;#FFFFFF&quot;"/>
    <we:property name="bookmark" value="&quot;H4sIAAAAAAAAA+1Y3VLjNhR+FcY33CQZ/yWOuYMAU2ZphyEMvegwnWPr2NGuYnllmZJl8kJ9jb5Yj2Q7EEiApbTb0r3IjCIdHX3nOz868q3DeFUKWPwEc3T2nJOC8RSYVDue03OKZvJAyk9zUJ/8YTKMxkOAyHeTMQuTeMxISpaay6Jy9m4dDSpHfcmrGoTRSJO/XPUcEOIMcvMvA1FhzylRVbIAwb9gI0xLWtW47Dl4UwqpwKicatBo1F6TOP0nKN4goBMh1fwap5jqZvYcS6l097/nVM3IQlpfM8rsgRNZaOAFKTZzEQuiMIDQi7MoiHyG6PpmPuNCtyLJ4uimVGQPWbkoDS0TQpdLRXwJx+JWWFXtIRMp6rkdHa3NT2WtUjzHzC4VmusFacp4AUXKDQ1LouBMSSLIrtCQ1am20zP520QhHcqcPXfZW+HYZ9e0G9kjEPt5rjCHzvCjvwXhzhQENrPHddGy7D7Ge0UzFS9y0Xr8zhUXjRklx8kMlDYRlXwkfxnaaZNUDNXBwjJ/yFXnSL/3APg3tXZ51UUlCX+8F35tkDTw3z4qrpZmyR/745AykyXghm7MhsMo/h6+L0Jo/LlzRizgA6d6rwhhINl/fww/ZfK3jePI9dw4xFEUeuN0OApHCcNn4/i/Uf56/2jeTTGfY/HKvPuBowKVzhaneI3iMZjV+uOlDsIlKN5c4Rb4Kw1qe5KVMmfNxkPTHBixe3ja8eeaww7DHQYaGlWtKc5+IZ8k5SnnvGdefvzj92oDMc9WvFTUFaUmsiZyNxa/5+vJe2a2jbj3bWQbPk0Vz8IoSj136MZe4GYJjLJw+Poq/p5p+16N3rYaVYKaGrVWf5w50pPUDHKk157ZREFXNgA5VneBuT667J6c1KMdKzm321pTjTNWbJxK8o6x8gISgb+OMh+yOPX6oySK+iED7Mepz/peEA0hHcYZjM0LtgHsmnbr5xnVz7atotd3166cPGgDqpd3Xp07CeiDvqAJODr0EkRtX+ek85TrhpjbZprkfNcLT42kyWjzM3uMnzawhwU7bN/paJN6o0bajJrPcdeo7ntu3xtd+O5eGOwF7iAex7uOrR1zyZ7TtHsAFU+tvMW25YJZWfi+U+X/db30nBTSGbJjm6eHzaerE43zxtGcGWBVSqedsKafnpeEo+q66+7fB16YimJOyPTXN96vyfmNmdhzznk+01sivctCmxnr3+nMkmOSkhIFiqr7WNbQoKSwoy4HSEwYJpvVzzWqBVlkJe58NzD2DFZeG2zwycCAJmW8IroElJUpy+azHU0xtOR8wMVXFKq3J9SiO+NF0UEzqfEXLLaRt8Xk9XNISElpXdmR0ZWgohaCInfGBVNYtJG6LrK1DAennVUXMqeb755ZL9YRbtFx1dZPbwRuEDDI6M09jvzYhzHYRHrqrtV4oxN5s97st7G66fqVta5KSPEMCtx0i5g4ZsieKf72+/Gq9C+XfwInr190wBYAAA==&quot;"/>
    <we:property name="initialStateBookmark" value="&quot;H4sIAAAAAAAAA+1Y3U7jOBR+FZQbbtoqf20a7qCAFgEzCBBzMapGbnySeuTaGcdh6aK+0L7Gvtge20mhUCjDsju77FxEco6Pj7/z62PfepRVJSfzD2QG3o53JCjLCJVqK/A6nnDEvY8fj093z4+/fNg9PUCyLDWTovJ2bj1NVAH6ilU14UYEEj+POx7h/IwU5i8nvIKOV4KqpCCc/QaOGae0qmHR8eCm5FIRI/JCEw1G7DWy4z/uHfQi3JFkml3DBWTaUc+hlEq3/x2vciMLaXXOCLMbjqTQhAkUbGgJjZI4InGQ5kmUhBTADw09Z1w3LJP5wU2pUB/Ucl4aO4wQXSEVGoh7FreCqmo2GUlez+zoYIV+IWuVwTnkdkpopucoKWeCiIwZMyzQBGdKooHsDA5pnWlLnspfRwpwU+rt+IvOEscuvcbVSH0IYrcoFBSkVfzgb0G4dUE4OOphLRor+4/xjpFSMVHwxuN3rrh0apQMRlOitImoyVf0lzE7LpKKgtqbW8vvM9U6Muw8AP5DtV2M26hE5q/3wq8JEgf/7aNivDBT4TAcxsmwTyfEj/2U9vtJ+jN8X4TQ+HPrDK0AD5wavCKECfL++2P4OZV/bBwnfuCnMQySOBhm/UE8mFDYGMf/jfLX+Ufz7gKKGYhX5t0vDBRR2XR+AtfAH4NZzj+eaiFcEcXcEW6Bv1KhpglZCvNWdNw3zYFhu4enGX+rGdmisEWJJk5Uo4q3K+SzRnnOOe/ZLqd//F6tMczGipfxusLUBOoid23x21xP3rNlm4h730o24eOqeB4nSRb4fT8NIj+fkEEe919fxd+z2X5Wo7etRhXHpkat1B9vBnglNYMC8LZnFmHQlQ4gg+ouMFdHV+2VE3u0QyVndlmjqnHG0honEr1jtLwkEw5fBnlI8jQLuoNJknRjSqCbZiHtBlHSJ1k/zcnQ3GAdYN+0W5+mWD+btgqv2227cvSgDahe3nm17kSgD/oCF3C46RXhtb2do8wTpp1hbh0Z+UI/iE8Mp8lo85k1xk9rrAeC7jf3dLBJvVYiLgbNZrBtRHcDvxsMLkN/J452Ir+XDtNtz9aOmaSbJG3vkYpllt9ie+KAWWr4vlPl/3W8dLyMZFOghzZP991b1ZGGmXM0owZYleFuR9T107MScVRtd93+HTNhKorZIdff33i/JufXZmLHO2fFVD8R6W0W2sxYfZgzU55JSkwUIqr2scyZQUluR20OIBs3lnSz32pQc9TIctz5rmf06S291lvjk54BjcJYhebipKxMWTbPdkiiYI1zDPPvKFRvb1CL7owJ0UIzqfEXNLaR94TKq/sgk5LSurI1RluCRM05Ru6UcapANJG6yvJkGY5OWq0uZYEn3z21XiwjfkLGuKmfwYD4UURJjnfuYRKmIRkSm0jPnbUabvRE3qw2+02srjt+Za2rkmRwRgSsO0VMHFOgG4q/fT92RwWiYRgsGxYYRZdHxWLxJz8o6NfhFgAA&quot;"/>
    <we:property name="isFiltersActionButtonVisible" value="true"/>
    <we:property name="reportEmbeddedTime" value="&quot;2024-01-23T17:14:18.248Z&quot;"/>
    <we:property name="creatorTenantId" value="&quot;cf72e2bd-7a2b-4783-bdeb-39d57b07f76f&quot;"/>
    <we:property name="creatorUserId" value="&quot;10032001D5EF2DE4&quot;"/>
    <we:property name="creatorSessionId" value="&quot;4c0382a3-b564-4b4e-94f9-8732e84f8394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43D0D95-5EAA-4450-9123-26905B15D879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4191AC4D-7987-4A1B-A00C-D2DA27D05384&quot;"/>
    <we:property name="reportUrl" value="&quot;/groups/me/reports/50f78609-8d07-4156-a54d-7fa86f9ec0e1/ReportSection012b6bbc82218cc6ab50?bookmarkGuid=5f9293ca-23cb-481a-8040-56be6d366382&amp;bookmarkUsage=1&amp;ctid=cf72e2bd-7a2b-4783-bdeb-39d57b07f76f&amp;fromEntryPoint=export&quot;"/>
    <we:property name="reportName" value="&quot;analise_dataset_finacials&quot;"/>
    <we:property name="reportState" value="&quot;CONNECTED&quot;"/>
    <we:property name="embedUrl" value="&quot;/reportEmbed?reportId=50f78609-8d07-4156-a54d-7fa86f9ec0e1&amp;config=eyJjbHVzdGVyVXJsIjoiaHR0cHM6Ly9XQUJJLVNPVVRILUNFTlRSQUwtVVMtQi1QUklNQVJZLXJlZGlyZWN0LmFuYWx5c2lzLndpbmRvd3MubmV0IiwiZW1iZWRGZWF0dXJlcyI6eyJ1c2FnZU1ldHJpY3NWTmV4dCI6dHJ1ZSwiZGlzYWJsZUFuZ3VsYXJKU0Jvb3RzdHJhcFJlcG9ydEVtYmVkIjp0cnVlfX0%3D&amp;disableSensitivityBanner=true&quot;"/>
    <we:property name="pageName" value="&quot;ReportSection012b6bbc82218cc6ab50&quot;"/>
    <we:property name="pageDisplayName" value="&quot;Página 2&quot;"/>
    <we:property name="datasetId" value="&quot;ea45bf8c-081c-4e85-a208-48e7bed70f45&quot;"/>
    <we:property name="backgroundColor" value="&quot;#FFFFFF&quot;"/>
    <we:property name="bookmark" value="&quot;H4sIAAAAAAAAA+1X224TMRD9lcjPEfLek761aRFIBVUN9AXlYdaeTd0668XrDQlVfojf4Mewvdt7m1So0KjwFHs8Hs85cxzPXhAu6krC8iPMkOyQ9yUXDLjSvYD0Sdka95Q6n4E+D6OE0oDFQ5rnEU/DPKCF9VKVEaqsyc4FMaCnaE5E3YB0Ea3xy6RPQMojmLpZAbLGPqlQ16oEKb5j62yXjG5w1Se4qKTS4EKODRh0YefW3c5tKsGbyJ4IzIg5jpGZ1nqMldKmm9MgzNM8Z4MwDAaMpZAn1O6p21Wf5mZ/d6hPbKRKA6K0CThbgnkQRiGnw8SBTzFIM2cvhDSdS748WFTa4rZsLCtH38iimCpteZXE49NYt3AuyEjJZuZHB7fsY9VohsdY+KXSCLO0kQpRQsmEo2tlqTrSyhLpV0aqKY1eevOp+jbSaA/lZIeu+ld57PK53W2td5PYnU41TsF004M/kqEdFsJ469um7CpH7+c7sZZalFPZKeO6FJ9aGJXA0Slo45SXn9kaOtrtJqU56r2lZ35f6EtxhP07ib8o2tXkUr3W4+yGJDuRtOk/vyomK7fEhklAs4RmaYAxhFGUUR9qLd8GFyZXi9t0u2h5gXHKiiTFLBoG1EYdDjdehpcVYW8MEutnECEDzbdagI8hdUrok4wVQYzxIKYxg3hAU5YFW166z6UwdW+sJP8XyrcObVtCwDQNeJqlEOdJENIww3zLS/jUJ+AJT9Y7gRo0O10e4hzl/dSu1u8vXSZ0Alq0bYaH8Zvwur7pKhi5hXjfNTDO7UY+3fhrI6DHscfBQBuqg0J2S7X2HV/XT7xmXj78/FE/QMzmyy6b2l4J5K2OH2weNr/Jr5nZTnGvG2Qnn7YTirJiGNr/TRwMgA8QeQjh/0b+L/dQT7iXW/UoP95TvVxT79V8TRmZof0CdwPVmLoChkdQoj+/akMI9H5WOFByVyk/1u73UNhytIU6Adm4GvnvdeKP8af9AkIkRfYwEAAA&quot;"/>
    <we:property name="initialStateBookmark" value="&quot;H4sIAAAAAAAAA+1XS27bMBC9isG1UUiyLNnZOY6LFvkibrMpjGJEjhwGDKlSlGs38IVyjV6sJKX8Ezso0sZIuzI5Qw7fvHk0RxeE8bIQsDiAcyRb5KNknAJTuhWSNpG1cfvwcHd/cLz79WCwP7JmVRiuZEm2LogBPUVzwssKhAthjV8mbQJCHMHUzXIQJbZJgbpUEgT/gfVi6zK6wmWb4LwQSoMLOTZg0IWd2eV2bs8O33XsiUANn+EYqamtx1gobZp5EEZZkmW0F0Vhj9IEsm5g95S118Ncv94d6oENlTTApQXgbF3MwqgTsaDfzcIgTzBMUmfPuTDNkmwxmhfa5m3ZWBSOr6HNYqq0JVIQn5/Gsk7nggyVqM79aHTHPlaVpniMuXdJw83CRsq5BEm5o2tpqTrSyhLpPUNVSaMX3nyqvg812kMZ2QqW7WscAzazu631PojBdKpxCqaZjv4IQjvMufHW95VsKhc8xDuxlpLLqWiUcVOKT3UaBcfhKWjjlJed2Ro62u0mpRnq7YVnfofrK3FE7XvAXzXb5eRKvXbF2S1JNiKp4b+8KiZL56L9bhik3SBNQowh6nTSwIdaybfBucnU/C7dLlqWY5zQvJtg2umHgY3a76+9DK8rwtYYBJYvIEIKmm20AJ/K1CmhTVKahzHGvTiIKcS9IKFpuOGl+yy5KVtjJdi/UL5V2dYlBEySkCVpAnHWDaMgSjHb8BI+9wl4xpP1gaMGTU8XezhD8RDatf+h6wrQCWhetxk+jd9Mr2mUroOROxnvuAbGLbuFpxl/qzi0GLYYGKhDNamQgVQr3/FV/cRb5mX/52X5CDHrL7uoSnslkNU6frR5WP8mv2VmG8W97SQb+dSdUCfN+5H938ReD1gPkUUQ/W/k/3IP9Yx7uVGP8tM91es19V7NN5SRc7Rf4G6gKlMWQPEIJPrzizoER7/OCgckc5XyY+1+97gtR12oExCVq5H/Xif+EFs7nglcs8F9xRMPy6P7Bc348CtREAAA&quot;"/>
    <we:property name="isFiltersActionButtonVisible" value="true"/>
    <we:property name="reportEmbeddedTime" value="&quot;2024-01-23T17:14:55.840Z&quot;"/>
    <we:property name="creatorTenantId" value="&quot;cf72e2bd-7a2b-4783-bdeb-39d57b07f76f&quot;"/>
    <we:property name="creatorUserId" value="&quot;10032001D5EF2DE4&quot;"/>
    <we:property name="creatorSessionId" value="&quot;44ac6543-2bf3-4d14-95b6-55c1b49199bb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AE5C6597-4CB9-4F2D-9810-D477280E7050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4191AC4D-7987-4A1B-A00C-D2DA27D05384&quot;"/>
    <we:property name="reportUrl" value="&quot;/groups/me/reports/50f78609-8d07-4156-a54d-7fa86f9ec0e1/ReportSectiond4c298667148a923bb52?bookmarkGuid=00553ffa-9ad7-451a-a8e6-8eb9c1767ac9&amp;bookmarkUsage=1&amp;ctid=cf72e2bd-7a2b-4783-bdeb-39d57b07f76f&amp;fromEntryPoint=export&quot;"/>
    <we:property name="reportName" value="&quot;analise_dataset_finacials&quot;"/>
    <we:property name="reportState" value="&quot;CONNECTED&quot;"/>
    <we:property name="embedUrl" value="&quot;/reportEmbed?reportId=50f78609-8d07-4156-a54d-7fa86f9ec0e1&amp;config=eyJjbHVzdGVyVXJsIjoiaHR0cHM6Ly9XQUJJLVNPVVRILUNFTlRSQUwtVVMtQi1QUklNQVJZLXJlZGlyZWN0LmFuYWx5c2lzLndpbmRvd3MubmV0IiwiZW1iZWRGZWF0dXJlcyI6eyJ1c2FnZU1ldHJpY3NWTmV4dCI6dHJ1ZSwiZGlzYWJsZUFuZ3VsYXJKU0Jvb3RzdHJhcFJlcG9ydEVtYmVkIjp0cnVlfX0%3D&amp;disableSensitivityBanner=true&quot;"/>
    <we:property name="pageName" value="&quot;ReportSectiond4c298667148a923bb52&quot;"/>
    <we:property name="pageDisplayName" value="&quot;Página 3&quot;"/>
    <we:property name="datasetId" value="&quot;ea45bf8c-081c-4e85-a208-48e7bed70f45&quot;"/>
    <we:property name="backgroundColor" value="&quot;#FFFFFF&quot;"/>
    <we:property name="bookmark" value="&quot;H4sIAAAAAAAAA+1WTY+bMBD9K5HPqCIECOS2m26lSlUVbdq9VDkMeGC969jImDRpxH/v2CT7EVVND+32Q+WC/WaYefP8EOwZF20jYfce1shm7K3iogSuzWjMAqYG8FLr+zWY+ySHuMrHcZanUR6VGQ8ToCzdWKFVy2Z7ZsHUaG9E24F0FQn8tAoYSLmA2u0qkC0GrEHTagVSfMEhmULWdNgHDLeN1AZcyaUFi67shtJpT1TGrybUEUorNrjE0g7oNTba2MOex2WUZ2k6JaKQR5OiSCJ6ph2inub5fNfUE5trZUEoIuCwooiKoigxC/OUA4SQJmOHV0LaY8ruatsYmpvU2DVOvjlNUWtDukrm5zPYDuPs2VzLbu1XV8/wpe5MiddY+ZCywu6oUiUUqFI4uXqSamE0Cekjc90pa3YevtWf5wapKWezsA8eeFzwDT1N6CmJi7o2WIM9bK9+CcPREiQO6JtOHU4u/HP5flTCtqOllvw85xUhrVC1PLj50T4fhlHW0LgXpbgjyzmX9EcPU8O7J8Y8WGXn7fPzvbHqXSiNozCrplXCcQwlzyZVDv9N/EMMaVkJ+68ZIg6zqMixSlI+DcdZhtN4etYQf8dBBC9q4CXWa1T2GwY+a4hG4PwWjD11hTYczeVw/q+FOX7youCE6m9VvV+9pH0fVR7si1Wa8DgP46LM46wqJpBwV+q7elvc2kJvn8vtr6cIWyP90LiF7mzbQIkLUOinaQZCAn0e+QkUR35YG3d/J+jtGVrfgOxcV//7w3wbx73/ChzpBMB/CQAA&quot;"/>
    <we:property name="initialStateBookmark" value="&quot;H4sIAAAAAAAAA+1Wy27bMBD8lYBnoZBlWZZyc1wXKNI8EDe5FEaxFFcKA5oUKCq1G+jfu6Sc5oGi7qFNH6guImfJ3dnhCOIdE7JtFGxPYY3skL3VQpYgjD0YsYjpATw6Ozs+mV0cfzydnSwINo2TRrfs8I45sDW6K9l2oHwKAj+sIgZKnUPtZxWoFiPWoG2NBiU/47CYQs522EcMN40yFnzKpQOHPu0tLac51R69GlNFKJ28xSWWbkAvsDHW7eYiLZMiz7LpKM2hSMacTxLa0w7RQHP/el80EJsb7UBqIuAxzhPOeYl5XGQCIIZsMvJ4JZW7X7JdbBpLfZMa28brNacuamNJSMVCfxbboZ07NjeqW4fR4gm+NJ0t8QKrENJOui1lqqQGXUovV09SnVtDQobI3HTa2W2Ar82nuUUqKthh3EdfeczELe0m9DmJWV1brMHtpotfwvBgCQoH9E2ndycX/7l8L7V07cHSKLGf84qQVupa7dz8YJ/3QytraPyHwm/Ict4l/b2HqeDNI2PurLIN9vn53lj1PpSlSZxX02oicASlyMdVAf9N/EMMaVhJ968ZIo3zhBdYTTIxjUd5jtN0utcQf8dBRC9q4CXWa9TuGwbea4hG4vwarHvuCmMF2qPh/F9Le//LS6JnVH+r6v3qJe37oPJgX6yyiUiLOOVlkeYVH8NE+FTf1dvhxnGzeSp3eB4jbI10ofED07m2gRLPQWPophkISQzryE+gBYrd2Pr3O0lfz1D6ClTnq4brDwtFiI3kCvds8JciFmj5XvsvsygaXKAJAAA=&quot;"/>
    <we:property name="isFiltersActionButtonVisible" value="true"/>
    <we:property name="reportEmbeddedTime" value="&quot;2024-01-23T17:17:26.044Z&quot;"/>
    <we:property name="creatorTenantId" value="&quot;cf72e2bd-7a2b-4783-bdeb-39d57b07f76f&quot;"/>
    <we:property name="creatorUserId" value="&quot;10032001D5EF2DE4&quot;"/>
    <we:property name="creatorSessionId" value="&quot;87f78719-10f0-4401-83fb-a15f4f0c42dd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Rony Amorim dos Reis</cp:lastModifiedBy>
  <cp:revision>3</cp:revision>
  <dcterms:created xsi:type="dcterms:W3CDTF">2018-06-07T21:39:02Z</dcterms:created>
  <dcterms:modified xsi:type="dcterms:W3CDTF">2024-01-23T17:20:00Z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