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2016" y="16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7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2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2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04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16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0583" y="7355416"/>
            <a:ext cx="9144000" cy="10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76" idx="1"/>
          </p:cNvCxnSpPr>
          <p:nvPr/>
        </p:nvCxnSpPr>
        <p:spPr>
          <a:xfrm flipH="1" flipV="1">
            <a:off x="6004551" y="7637684"/>
            <a:ext cx="938666" cy="75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772122" y="3963765"/>
            <a:ext cx="3916876" cy="19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 Tracker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198727" y="3971248"/>
            <a:ext cx="3889814" cy="19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 Tracker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6943217" y="6625464"/>
            <a:ext cx="2141716" cy="203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72123" y="6625464"/>
            <a:ext cx="2141716" cy="203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772123" y="1084676"/>
            <a:ext cx="8312810" cy="85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Compile Server</a:t>
            </a:r>
          </a:p>
        </p:txBody>
      </p:sp>
      <p:sp>
        <p:nvSpPr>
          <p:cNvPr id="79" name="Zylinder 78"/>
          <p:cNvSpPr/>
          <p:nvPr/>
        </p:nvSpPr>
        <p:spPr>
          <a:xfrm>
            <a:off x="1185604" y="7484171"/>
            <a:ext cx="1319255" cy="6557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Source + Intermediates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938077" y="6744903"/>
            <a:ext cx="1820572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Sub-Plan Executor</a:t>
            </a:r>
          </a:p>
        </p:txBody>
      </p:sp>
      <p:sp>
        <p:nvSpPr>
          <p:cNvPr id="82" name="Rechteck 81"/>
          <p:cNvSpPr/>
          <p:nvPr/>
        </p:nvSpPr>
        <p:spPr>
          <a:xfrm>
            <a:off x="7070445" y="6733656"/>
            <a:ext cx="1820572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Sub-Plan </a:t>
            </a:r>
            <a:r>
              <a:rPr lang="en-US" sz="1600" dirty="0" smtClean="0">
                <a:solidFill>
                  <a:schemeClr val="tx1"/>
                </a:solidFill>
              </a:rPr>
              <a:t>Executor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/>
          <p:cNvCxnSpPr>
            <a:stCxn id="77" idx="0"/>
            <a:endCxn id="74" idx="2"/>
          </p:cNvCxnSpPr>
          <p:nvPr/>
        </p:nvCxnSpPr>
        <p:spPr>
          <a:xfrm flipV="1">
            <a:off x="1842981" y="5942833"/>
            <a:ext cx="887579" cy="6826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endCxn id="77" idx="3"/>
          </p:cNvCxnSpPr>
          <p:nvPr/>
        </p:nvCxnSpPr>
        <p:spPr>
          <a:xfrm flipH="1">
            <a:off x="2913839" y="7637684"/>
            <a:ext cx="948996" cy="75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79" idx="1"/>
            <a:endCxn id="81" idx="2"/>
          </p:cNvCxnSpPr>
          <p:nvPr/>
        </p:nvCxnSpPr>
        <p:spPr>
          <a:xfrm flipV="1">
            <a:off x="1845232" y="7186140"/>
            <a:ext cx="3131" cy="298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7693533" y="1633777"/>
            <a:ext cx="303073" cy="1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ylinder 87"/>
          <p:cNvSpPr/>
          <p:nvPr/>
        </p:nvSpPr>
        <p:spPr>
          <a:xfrm>
            <a:off x="7980731" y="1296762"/>
            <a:ext cx="910286" cy="60698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Metadata + Statistics</a:t>
            </a:r>
          </a:p>
        </p:txBody>
      </p:sp>
      <p:sp>
        <p:nvSpPr>
          <p:cNvPr id="89" name="Zylinder 88"/>
          <p:cNvSpPr/>
          <p:nvPr/>
        </p:nvSpPr>
        <p:spPr>
          <a:xfrm>
            <a:off x="7321103" y="7527533"/>
            <a:ext cx="1319255" cy="62193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Source + Intermediates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>
            <a:stCxn id="89" idx="1"/>
            <a:endCxn id="82" idx="2"/>
          </p:cNvCxnSpPr>
          <p:nvPr/>
        </p:nvCxnSpPr>
        <p:spPr>
          <a:xfrm flipV="1">
            <a:off x="7980731" y="7174893"/>
            <a:ext cx="0" cy="352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612758" y="311555"/>
            <a:ext cx="107624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 flipV="1">
            <a:off x="4156772" y="745461"/>
            <a:ext cx="3131" cy="3336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927497" y="317152"/>
            <a:ext cx="107624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5471511" y="751058"/>
            <a:ext cx="3131" cy="3336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7845807" y="291296"/>
            <a:ext cx="107624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8389821" y="725202"/>
            <a:ext cx="3131" cy="3336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6778680" y="34107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99" name="Rechteck 98"/>
          <p:cNvSpPr/>
          <p:nvPr/>
        </p:nvSpPr>
        <p:spPr>
          <a:xfrm>
            <a:off x="874580" y="4410559"/>
            <a:ext cx="1398503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 Scheduler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247112" y="4410559"/>
            <a:ext cx="134747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 Monitor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285002" y="4847732"/>
            <a:ext cx="272077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Adaptive Plan </a:t>
            </a:r>
            <a:r>
              <a:rPr lang="en-US" sz="1600" dirty="0" smtClean="0">
                <a:solidFill>
                  <a:schemeClr val="tx1"/>
                </a:solidFill>
              </a:rPr>
              <a:t>Executor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744650" y="743654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106" name="Rechteck 105"/>
          <p:cNvSpPr/>
          <p:nvPr/>
        </p:nvSpPr>
        <p:spPr>
          <a:xfrm>
            <a:off x="1027619" y="311555"/>
            <a:ext cx="107624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flipV="1">
            <a:off x="1571633" y="745461"/>
            <a:ext cx="3131" cy="3336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342358" y="317152"/>
            <a:ext cx="107624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 flipV="1">
            <a:off x="2886372" y="751058"/>
            <a:ext cx="3131" cy="3336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213747" y="1367266"/>
            <a:ext cx="1509841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Compiler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716983" y="1367266"/>
            <a:ext cx="1509841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6220402" y="1367266"/>
            <a:ext cx="1509841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Catalog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772122" y="2609089"/>
            <a:ext cx="8312811" cy="834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Master Tracker</a:t>
            </a:r>
          </a:p>
        </p:txBody>
      </p:sp>
      <p:sp>
        <p:nvSpPr>
          <p:cNvPr id="116" name="Zylinder 115"/>
          <p:cNvSpPr/>
          <p:nvPr/>
        </p:nvSpPr>
        <p:spPr>
          <a:xfrm>
            <a:off x="7980732" y="2704347"/>
            <a:ext cx="910286" cy="5873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 Resources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5466612" y="2850477"/>
            <a:ext cx="224313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Resource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218185" y="2850477"/>
            <a:ext cx="224313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Master Monitor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V="1">
            <a:off x="7702373" y="3077332"/>
            <a:ext cx="303073" cy="1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115" idx="0"/>
            <a:endCxn id="78" idx="2"/>
          </p:cNvCxnSpPr>
          <p:nvPr/>
        </p:nvCxnSpPr>
        <p:spPr>
          <a:xfrm flipV="1">
            <a:off x="4928528" y="1937059"/>
            <a:ext cx="0" cy="6720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/>
          <p:nvPr/>
        </p:nvCxnSpPr>
        <p:spPr>
          <a:xfrm flipV="1">
            <a:off x="2400080" y="3443179"/>
            <a:ext cx="0" cy="52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/>
          <p:nvPr/>
        </p:nvCxnSpPr>
        <p:spPr>
          <a:xfrm flipV="1">
            <a:off x="7456976" y="3443180"/>
            <a:ext cx="0" cy="570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75" idx="2"/>
            <a:endCxn id="76" idx="0"/>
          </p:cNvCxnSpPr>
          <p:nvPr/>
        </p:nvCxnSpPr>
        <p:spPr>
          <a:xfrm>
            <a:off x="7143634" y="5950316"/>
            <a:ext cx="870441" cy="6751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endCxn id="74" idx="2"/>
          </p:cNvCxnSpPr>
          <p:nvPr/>
        </p:nvCxnSpPr>
        <p:spPr>
          <a:xfrm flipH="1" flipV="1">
            <a:off x="2730560" y="5942833"/>
            <a:ext cx="688038" cy="682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74" idx="2"/>
          </p:cNvCxnSpPr>
          <p:nvPr/>
        </p:nvCxnSpPr>
        <p:spPr>
          <a:xfrm flipH="1" flipV="1">
            <a:off x="2730560" y="5942833"/>
            <a:ext cx="1429344" cy="682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75" idx="2"/>
          </p:cNvCxnSpPr>
          <p:nvPr/>
        </p:nvCxnSpPr>
        <p:spPr>
          <a:xfrm flipH="1">
            <a:off x="6488476" y="5950316"/>
            <a:ext cx="655158" cy="6328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75" idx="2"/>
          </p:cNvCxnSpPr>
          <p:nvPr/>
        </p:nvCxnSpPr>
        <p:spPr>
          <a:xfrm flipH="1">
            <a:off x="5483808" y="5950316"/>
            <a:ext cx="1659826" cy="6328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hteck 129"/>
          <p:cNvSpPr/>
          <p:nvPr/>
        </p:nvSpPr>
        <p:spPr>
          <a:xfrm>
            <a:off x="876141" y="5286631"/>
            <a:ext cx="272077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Code Generator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6287301" y="5294113"/>
            <a:ext cx="272077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Code Generator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3691768" y="2075181"/>
            <a:ext cx="1139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Compile Plan </a:t>
            </a:r>
            <a:endParaRPr lang="de-DE" sz="1400" dirty="0"/>
          </a:p>
        </p:txBody>
      </p:sp>
      <p:sp>
        <p:nvSpPr>
          <p:cNvPr id="158" name="Rechteck 157"/>
          <p:cNvSpPr/>
          <p:nvPr/>
        </p:nvSpPr>
        <p:spPr>
          <a:xfrm>
            <a:off x="1299038" y="3534592"/>
            <a:ext cx="1139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Compile Plan</a:t>
            </a:r>
            <a:endParaRPr lang="de-DE" sz="1400" dirty="0"/>
          </a:p>
        </p:txBody>
      </p:sp>
      <p:sp>
        <p:nvSpPr>
          <p:cNvPr id="159" name="Rechteck 158"/>
          <p:cNvSpPr/>
          <p:nvPr/>
        </p:nvSpPr>
        <p:spPr>
          <a:xfrm>
            <a:off x="7444452" y="3534592"/>
            <a:ext cx="1139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Compile Plan</a:t>
            </a:r>
            <a:endParaRPr lang="de-DE" sz="1400" dirty="0"/>
          </a:p>
        </p:txBody>
      </p:sp>
      <p:sp>
        <p:nvSpPr>
          <p:cNvPr id="160" name="Rechteck 159"/>
          <p:cNvSpPr/>
          <p:nvPr/>
        </p:nvSpPr>
        <p:spPr>
          <a:xfrm>
            <a:off x="6283568" y="4410559"/>
            <a:ext cx="1372531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 Scheduler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7656100" y="4410559"/>
            <a:ext cx="1347470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 Monitor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581" y="4845394"/>
            <a:ext cx="2720775" cy="441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Adaptive Plan Executor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2148309" y="6011682"/>
            <a:ext cx="133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Partial </a:t>
            </a:r>
          </a:p>
          <a:p>
            <a:pPr algn="ctr"/>
            <a:r>
              <a:rPr lang="en-US" sz="1400" dirty="0" smtClean="0"/>
              <a:t>Execution-Plans</a:t>
            </a:r>
            <a:endParaRPr lang="de-DE" sz="14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4756508" y="46924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176" name="Zylinder 175"/>
          <p:cNvSpPr/>
          <p:nvPr/>
        </p:nvSpPr>
        <p:spPr>
          <a:xfrm>
            <a:off x="3873228" y="4755975"/>
            <a:ext cx="721514" cy="58260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Zylinder 176"/>
          <p:cNvSpPr/>
          <p:nvPr/>
        </p:nvSpPr>
        <p:spPr>
          <a:xfrm>
            <a:off x="5295797" y="4755976"/>
            <a:ext cx="721514" cy="58995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5" name="Gerade Verbindung mit Pfeil 184"/>
          <p:cNvCxnSpPr/>
          <p:nvPr/>
        </p:nvCxnSpPr>
        <p:spPr>
          <a:xfrm flipV="1">
            <a:off x="3570155" y="5061809"/>
            <a:ext cx="303073" cy="1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 flipV="1">
            <a:off x="6003737" y="5060076"/>
            <a:ext cx="303073" cy="1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310518" y="6010667"/>
            <a:ext cx="133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Partial </a:t>
            </a:r>
          </a:p>
          <a:p>
            <a:pPr algn="ctr"/>
            <a:r>
              <a:rPr lang="en-US" sz="1400" dirty="0" smtClean="0"/>
              <a:t>Execution-Plans</a:t>
            </a:r>
            <a:endParaRPr lang="de-DE" sz="1400" dirty="0"/>
          </a:p>
        </p:txBody>
      </p:sp>
      <p:cxnSp>
        <p:nvCxnSpPr>
          <p:cNvPr id="67" name="Gerade Verbindung 66"/>
          <p:cNvCxnSpPr/>
          <p:nvPr/>
        </p:nvCxnSpPr>
        <p:spPr>
          <a:xfrm>
            <a:off x="0" y="893232"/>
            <a:ext cx="9144000" cy="10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 rot="16200000">
            <a:off x="-756930" y="4005690"/>
            <a:ext cx="191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Middleware Layer</a:t>
            </a:r>
            <a:endParaRPr lang="de-DE" b="1" dirty="0"/>
          </a:p>
        </p:txBody>
      </p:sp>
      <p:sp>
        <p:nvSpPr>
          <p:cNvPr id="69" name="Rechteck 68"/>
          <p:cNvSpPr/>
          <p:nvPr/>
        </p:nvSpPr>
        <p:spPr>
          <a:xfrm rot="16200000">
            <a:off x="-625058" y="8106168"/>
            <a:ext cx="1655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Database Layer</a:t>
            </a:r>
            <a:endParaRPr lang="de-DE" b="1" dirty="0"/>
          </a:p>
        </p:txBody>
      </p:sp>
      <p:sp>
        <p:nvSpPr>
          <p:cNvPr id="68" name="Rechteck 67"/>
          <p:cNvSpPr/>
          <p:nvPr/>
        </p:nvSpPr>
        <p:spPr>
          <a:xfrm>
            <a:off x="2957709" y="7645245"/>
            <a:ext cx="1210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Intermediates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>
            <a:off x="5701685" y="7628368"/>
            <a:ext cx="1210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Intermediates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8080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90</Words>
  <Application>Microsoft Macintosh PowerPoint</Application>
  <PresentationFormat>Benutzerdefiniert</PresentationFormat>
  <Paragraphs>68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DHBW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Carsten Binnig</dc:creator>
  <cp:lastModifiedBy>Carsten Binnig</cp:lastModifiedBy>
  <cp:revision>131</cp:revision>
  <cp:lastPrinted>2013-03-29T11:03:56Z</cp:lastPrinted>
  <dcterms:created xsi:type="dcterms:W3CDTF">2012-07-15T13:30:34Z</dcterms:created>
  <dcterms:modified xsi:type="dcterms:W3CDTF">2013-03-29T11:04:12Z</dcterms:modified>
</cp:coreProperties>
</file>