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Poppins Bold" charset="1" panose="00000800000000000000"/>
      <p:regular r:id="rId28"/>
    </p:embeddedFont>
    <p:embeddedFont>
      <p:font typeface="Poppins Medium" charset="1" panose="000006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4.pn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.png" Type="http://schemas.openxmlformats.org/officeDocument/2006/relationships/image"/><Relationship Id="rId9" Target="../media/image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2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4.pn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.png" Type="http://schemas.openxmlformats.org/officeDocument/2006/relationships/image"/><Relationship Id="rId9" Target="../media/image3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4.pn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.png" Type="http://schemas.openxmlformats.org/officeDocument/2006/relationships/image"/><Relationship Id="rId9" Target="../media/image3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4.pn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4.pn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.png" Type="http://schemas.openxmlformats.org/officeDocument/2006/relationships/image"/><Relationship Id="rId9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4.pn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.png" Type="http://schemas.openxmlformats.org/officeDocument/2006/relationships/image"/><Relationship Id="rId9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25529" y="3404967"/>
            <a:ext cx="18939059" cy="1464829"/>
            <a:chOff x="0" y="0"/>
            <a:chExt cx="4988065" cy="385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88065" cy="385799"/>
            </a:xfrm>
            <a:custGeom>
              <a:avLst/>
              <a:gdLst/>
              <a:ahLst/>
              <a:cxnLst/>
              <a:rect r="r" b="b" t="t" l="l"/>
              <a:pathLst>
                <a:path h="385799" w="4988065">
                  <a:moveTo>
                    <a:pt x="0" y="0"/>
                  </a:moveTo>
                  <a:lnTo>
                    <a:pt x="4988065" y="0"/>
                  </a:lnTo>
                  <a:lnTo>
                    <a:pt x="498806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498806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010810" y="-155024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0" y="0"/>
                </a:moveTo>
                <a:lnTo>
                  <a:pt x="6775868" y="0"/>
                </a:lnTo>
                <a:lnTo>
                  <a:pt x="6775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2417225" y="6172200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9" y="0"/>
                </a:lnTo>
                <a:lnTo>
                  <a:pt x="6775869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263774" y="-842039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0" y="0"/>
                </a:moveTo>
                <a:lnTo>
                  <a:pt x="6775868" y="0"/>
                </a:lnTo>
                <a:lnTo>
                  <a:pt x="6775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856933" y="3174284"/>
            <a:ext cx="3083622" cy="3126612"/>
          </a:xfrm>
          <a:custGeom>
            <a:avLst/>
            <a:gdLst/>
            <a:ahLst/>
            <a:cxnLst/>
            <a:rect r="r" b="b" t="t" l="l"/>
            <a:pathLst>
              <a:path h="3126612" w="3083622">
                <a:moveTo>
                  <a:pt x="0" y="0"/>
                </a:moveTo>
                <a:lnTo>
                  <a:pt x="3083622" y="0"/>
                </a:lnTo>
                <a:lnTo>
                  <a:pt x="3083622" y="3126613"/>
                </a:lnTo>
                <a:lnTo>
                  <a:pt x="0" y="31266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246058" y="1259935"/>
            <a:ext cx="2549517" cy="2585062"/>
          </a:xfrm>
          <a:custGeom>
            <a:avLst/>
            <a:gdLst/>
            <a:ahLst/>
            <a:cxnLst/>
            <a:rect r="r" b="b" t="t" l="l"/>
            <a:pathLst>
              <a:path h="2585062" w="2549517">
                <a:moveTo>
                  <a:pt x="0" y="0"/>
                </a:moveTo>
                <a:lnTo>
                  <a:pt x="2549516" y="0"/>
                </a:lnTo>
                <a:lnTo>
                  <a:pt x="2549516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660616" y="1374714"/>
            <a:ext cx="527662" cy="527662"/>
          </a:xfrm>
          <a:custGeom>
            <a:avLst/>
            <a:gdLst/>
            <a:ahLst/>
            <a:cxnLst/>
            <a:rect r="r" b="b" t="t" l="l"/>
            <a:pathLst>
              <a:path h="527662" w="527662">
                <a:moveTo>
                  <a:pt x="0" y="0"/>
                </a:moveTo>
                <a:lnTo>
                  <a:pt x="527661" y="0"/>
                </a:lnTo>
                <a:lnTo>
                  <a:pt x="527661" y="527662"/>
                </a:lnTo>
                <a:lnTo>
                  <a:pt x="0" y="5276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660616" y="8688572"/>
            <a:ext cx="4676875" cy="569728"/>
          </a:xfrm>
          <a:custGeom>
            <a:avLst/>
            <a:gdLst/>
            <a:ahLst/>
            <a:cxnLst/>
            <a:rect r="r" b="b" t="t" l="l"/>
            <a:pathLst>
              <a:path h="569728" w="4676875">
                <a:moveTo>
                  <a:pt x="0" y="0"/>
                </a:moveTo>
                <a:lnTo>
                  <a:pt x="4676875" y="0"/>
                </a:lnTo>
                <a:lnTo>
                  <a:pt x="4676875" y="569728"/>
                </a:lnTo>
                <a:lnTo>
                  <a:pt x="0" y="5697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979660" y="2855718"/>
            <a:ext cx="7960894" cy="5970671"/>
          </a:xfrm>
          <a:custGeom>
            <a:avLst/>
            <a:gdLst/>
            <a:ahLst/>
            <a:cxnLst/>
            <a:rect r="r" b="b" t="t" l="l"/>
            <a:pathLst>
              <a:path h="5970671" w="7960894">
                <a:moveTo>
                  <a:pt x="0" y="0"/>
                </a:moveTo>
                <a:lnTo>
                  <a:pt x="7960895" y="0"/>
                </a:lnTo>
                <a:lnTo>
                  <a:pt x="7960895" y="5970671"/>
                </a:lnTo>
                <a:lnTo>
                  <a:pt x="0" y="597067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372427" y="2033866"/>
            <a:ext cx="8081365" cy="137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24"/>
              </a:lnSpc>
              <a:spcBef>
                <a:spcPct val="0"/>
              </a:spcBef>
            </a:pPr>
            <a:r>
              <a:rPr lang="en-US" b="true" sz="9350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Kelompok 6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72427" y="3320386"/>
            <a:ext cx="6891347" cy="5088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86"/>
              </a:lnSpc>
              <a:spcBef>
                <a:spcPct val="0"/>
              </a:spcBef>
            </a:pPr>
            <a:r>
              <a:rPr lang="en-US" b="true" sz="7583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Penerimaan Pasien di Rumah Sakit dengan Sistem Akun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268246" y="8838564"/>
            <a:ext cx="3461614" cy="279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8"/>
              </a:lnSpc>
              <a:spcBef>
                <a:spcPct val="0"/>
              </a:spcBef>
            </a:pPr>
            <a:r>
              <a:rPr lang="en-US" b="true" sz="1902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Rony Risvaldo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87720" y="-811995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79989" y="390370"/>
            <a:ext cx="14728021" cy="1464829"/>
            <a:chOff x="0" y="0"/>
            <a:chExt cx="3878985" cy="3857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78985" cy="385799"/>
            </a:xfrm>
            <a:custGeom>
              <a:avLst/>
              <a:gdLst/>
              <a:ahLst/>
              <a:cxnLst/>
              <a:rect r="r" b="b" t="t" l="l"/>
              <a:pathLst>
                <a:path h="385799" w="3878985">
                  <a:moveTo>
                    <a:pt x="0" y="0"/>
                  </a:moveTo>
                  <a:lnTo>
                    <a:pt x="3878985" y="0"/>
                  </a:lnTo>
                  <a:lnTo>
                    <a:pt x="387898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387898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772581" y="577735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05562" y="8688572"/>
            <a:ext cx="4676875" cy="569728"/>
          </a:xfrm>
          <a:custGeom>
            <a:avLst/>
            <a:gdLst/>
            <a:ahLst/>
            <a:cxnLst/>
            <a:rect r="r" b="b" t="t" l="l"/>
            <a:pathLst>
              <a:path h="569728" w="4676875">
                <a:moveTo>
                  <a:pt x="0" y="0"/>
                </a:moveTo>
                <a:lnTo>
                  <a:pt x="4676876" y="0"/>
                </a:lnTo>
                <a:lnTo>
                  <a:pt x="4676876" y="569728"/>
                </a:lnTo>
                <a:lnTo>
                  <a:pt x="0" y="5697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4158001" y="6463808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95244" y="2839195"/>
            <a:ext cx="17897512" cy="4608609"/>
          </a:xfrm>
          <a:custGeom>
            <a:avLst/>
            <a:gdLst/>
            <a:ahLst/>
            <a:cxnLst/>
            <a:rect r="r" b="b" t="t" l="l"/>
            <a:pathLst>
              <a:path h="4608609" w="17897512">
                <a:moveTo>
                  <a:pt x="0" y="0"/>
                </a:moveTo>
                <a:lnTo>
                  <a:pt x="17897512" y="0"/>
                </a:lnTo>
                <a:lnTo>
                  <a:pt x="17897512" y="4608610"/>
                </a:lnTo>
                <a:lnTo>
                  <a:pt x="0" y="46086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358741" y="688099"/>
            <a:ext cx="13187194" cy="907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  <a:spcBef>
                <a:spcPct val="0"/>
              </a:spcBef>
            </a:pPr>
            <a:r>
              <a:rPr lang="en-US" b="true" sz="6221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Fitur Lihat Daftar Pasien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20823" y="8728903"/>
            <a:ext cx="3461614" cy="529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8"/>
              </a:lnSpc>
            </a:pPr>
            <a:r>
              <a:rPr lang="en-US" sz="1902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Rony Risvaldo</a:t>
            </a:r>
          </a:p>
          <a:p>
            <a:pPr algn="l">
              <a:lnSpc>
                <a:spcPts val="197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87720" y="-811995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79989" y="390370"/>
            <a:ext cx="14728021" cy="1464829"/>
            <a:chOff x="0" y="0"/>
            <a:chExt cx="3878985" cy="3857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78985" cy="385799"/>
            </a:xfrm>
            <a:custGeom>
              <a:avLst/>
              <a:gdLst/>
              <a:ahLst/>
              <a:cxnLst/>
              <a:rect r="r" b="b" t="t" l="l"/>
              <a:pathLst>
                <a:path h="385799" w="3878985">
                  <a:moveTo>
                    <a:pt x="0" y="0"/>
                  </a:moveTo>
                  <a:lnTo>
                    <a:pt x="3878985" y="0"/>
                  </a:lnTo>
                  <a:lnTo>
                    <a:pt x="387898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387898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772581" y="577735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05562" y="8688572"/>
            <a:ext cx="4676875" cy="569728"/>
          </a:xfrm>
          <a:custGeom>
            <a:avLst/>
            <a:gdLst/>
            <a:ahLst/>
            <a:cxnLst/>
            <a:rect r="r" b="b" t="t" l="l"/>
            <a:pathLst>
              <a:path h="569728" w="4676875">
                <a:moveTo>
                  <a:pt x="0" y="0"/>
                </a:moveTo>
                <a:lnTo>
                  <a:pt x="4676876" y="0"/>
                </a:lnTo>
                <a:lnTo>
                  <a:pt x="4676876" y="569728"/>
                </a:lnTo>
                <a:lnTo>
                  <a:pt x="0" y="5697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4158001" y="6463808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130341" y="3099448"/>
            <a:ext cx="12027319" cy="4088103"/>
          </a:xfrm>
          <a:custGeom>
            <a:avLst/>
            <a:gdLst/>
            <a:ahLst/>
            <a:cxnLst/>
            <a:rect r="r" b="b" t="t" l="l"/>
            <a:pathLst>
              <a:path h="4088103" w="12027319">
                <a:moveTo>
                  <a:pt x="0" y="0"/>
                </a:moveTo>
                <a:lnTo>
                  <a:pt x="12027318" y="0"/>
                </a:lnTo>
                <a:lnTo>
                  <a:pt x="12027318" y="4088104"/>
                </a:lnTo>
                <a:lnTo>
                  <a:pt x="0" y="40881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591780" y="693474"/>
            <a:ext cx="13187194" cy="907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  <a:spcBef>
                <a:spcPct val="0"/>
              </a:spcBef>
            </a:pPr>
            <a:r>
              <a:rPr lang="en-US" b="true" sz="6221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Fitur Tambah Dokter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20823" y="8728903"/>
            <a:ext cx="3461614" cy="529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8"/>
              </a:lnSpc>
            </a:pPr>
            <a:r>
              <a:rPr lang="en-US" sz="1902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Rony Risvaldo</a:t>
            </a:r>
          </a:p>
          <a:p>
            <a:pPr algn="l">
              <a:lnSpc>
                <a:spcPts val="197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87720" y="-811995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79989" y="390370"/>
            <a:ext cx="14728021" cy="1464829"/>
            <a:chOff x="0" y="0"/>
            <a:chExt cx="3878985" cy="3857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78985" cy="385799"/>
            </a:xfrm>
            <a:custGeom>
              <a:avLst/>
              <a:gdLst/>
              <a:ahLst/>
              <a:cxnLst/>
              <a:rect r="r" b="b" t="t" l="l"/>
              <a:pathLst>
                <a:path h="385799" w="3878985">
                  <a:moveTo>
                    <a:pt x="0" y="0"/>
                  </a:moveTo>
                  <a:lnTo>
                    <a:pt x="3878985" y="0"/>
                  </a:lnTo>
                  <a:lnTo>
                    <a:pt x="387898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387898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772581" y="577735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05562" y="8688572"/>
            <a:ext cx="4676875" cy="569728"/>
          </a:xfrm>
          <a:custGeom>
            <a:avLst/>
            <a:gdLst/>
            <a:ahLst/>
            <a:cxnLst/>
            <a:rect r="r" b="b" t="t" l="l"/>
            <a:pathLst>
              <a:path h="569728" w="4676875">
                <a:moveTo>
                  <a:pt x="0" y="0"/>
                </a:moveTo>
                <a:lnTo>
                  <a:pt x="4676876" y="0"/>
                </a:lnTo>
                <a:lnTo>
                  <a:pt x="4676876" y="569728"/>
                </a:lnTo>
                <a:lnTo>
                  <a:pt x="0" y="5697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4158001" y="6463808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42065" y="3167617"/>
            <a:ext cx="16803870" cy="4137953"/>
          </a:xfrm>
          <a:custGeom>
            <a:avLst/>
            <a:gdLst/>
            <a:ahLst/>
            <a:cxnLst/>
            <a:rect r="r" b="b" t="t" l="l"/>
            <a:pathLst>
              <a:path h="4137953" w="16803870">
                <a:moveTo>
                  <a:pt x="0" y="0"/>
                </a:moveTo>
                <a:lnTo>
                  <a:pt x="16803870" y="0"/>
                </a:lnTo>
                <a:lnTo>
                  <a:pt x="16803870" y="4137953"/>
                </a:lnTo>
                <a:lnTo>
                  <a:pt x="0" y="41379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591780" y="693474"/>
            <a:ext cx="13187194" cy="907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  <a:spcBef>
                <a:spcPct val="0"/>
              </a:spcBef>
            </a:pPr>
            <a:r>
              <a:rPr lang="en-US" b="true" sz="6221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Fitur Lihat Daftar Dokter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20823" y="8728903"/>
            <a:ext cx="3461614" cy="529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8"/>
              </a:lnSpc>
            </a:pPr>
            <a:r>
              <a:rPr lang="en-US" sz="1902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Rony Risvaldo</a:t>
            </a:r>
          </a:p>
          <a:p>
            <a:pPr algn="l">
              <a:lnSpc>
                <a:spcPts val="197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80169" y="1028700"/>
            <a:ext cx="527662" cy="527662"/>
          </a:xfrm>
          <a:custGeom>
            <a:avLst/>
            <a:gdLst/>
            <a:ahLst/>
            <a:cxnLst/>
            <a:rect r="r" b="b" t="t" l="l"/>
            <a:pathLst>
              <a:path h="527662" w="527662">
                <a:moveTo>
                  <a:pt x="0" y="0"/>
                </a:moveTo>
                <a:lnTo>
                  <a:pt x="527662" y="0"/>
                </a:lnTo>
                <a:lnTo>
                  <a:pt x="527662" y="527662"/>
                </a:lnTo>
                <a:lnTo>
                  <a:pt x="0" y="527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887720" y="-811995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037656" y="2186120"/>
            <a:ext cx="14728021" cy="1464829"/>
            <a:chOff x="0" y="0"/>
            <a:chExt cx="3878985" cy="3857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78985" cy="385799"/>
            </a:xfrm>
            <a:custGeom>
              <a:avLst/>
              <a:gdLst/>
              <a:ahLst/>
              <a:cxnLst/>
              <a:rect r="r" b="b" t="t" l="l"/>
              <a:pathLst>
                <a:path h="385799" w="3878985">
                  <a:moveTo>
                    <a:pt x="0" y="0"/>
                  </a:moveTo>
                  <a:lnTo>
                    <a:pt x="3878985" y="0"/>
                  </a:lnTo>
                  <a:lnTo>
                    <a:pt x="387898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28575"/>
              <a:ext cx="387898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772581" y="577735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05562" y="8688572"/>
            <a:ext cx="4676875" cy="569728"/>
          </a:xfrm>
          <a:custGeom>
            <a:avLst/>
            <a:gdLst/>
            <a:ahLst/>
            <a:cxnLst/>
            <a:rect r="r" b="b" t="t" l="l"/>
            <a:pathLst>
              <a:path h="569728" w="4676875">
                <a:moveTo>
                  <a:pt x="0" y="0"/>
                </a:moveTo>
                <a:lnTo>
                  <a:pt x="4676876" y="0"/>
                </a:lnTo>
                <a:lnTo>
                  <a:pt x="4676876" y="569728"/>
                </a:lnTo>
                <a:lnTo>
                  <a:pt x="0" y="5697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0">
            <a:off x="14158001" y="6463808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961897" y="4155036"/>
            <a:ext cx="10364206" cy="4029448"/>
          </a:xfrm>
          <a:custGeom>
            <a:avLst/>
            <a:gdLst/>
            <a:ahLst/>
            <a:cxnLst/>
            <a:rect r="r" b="b" t="t" l="l"/>
            <a:pathLst>
              <a:path h="4029448" w="10364206">
                <a:moveTo>
                  <a:pt x="0" y="0"/>
                </a:moveTo>
                <a:lnTo>
                  <a:pt x="10364206" y="0"/>
                </a:lnTo>
                <a:lnTo>
                  <a:pt x="10364206" y="4029448"/>
                </a:lnTo>
                <a:lnTo>
                  <a:pt x="0" y="402944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286572" y="2483849"/>
            <a:ext cx="13187194" cy="907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70"/>
              </a:lnSpc>
              <a:spcBef>
                <a:spcPct val="0"/>
              </a:spcBef>
            </a:pPr>
            <a:r>
              <a:rPr lang="en-US" b="true" sz="6221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Menu User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20823" y="8728903"/>
            <a:ext cx="3461614" cy="529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8"/>
              </a:lnSpc>
            </a:pPr>
            <a:r>
              <a:rPr lang="en-US" sz="1902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Rony Risvaldo</a:t>
            </a:r>
          </a:p>
          <a:p>
            <a:pPr algn="l">
              <a:lnSpc>
                <a:spcPts val="197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87720" y="-811995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79989" y="390370"/>
            <a:ext cx="14728021" cy="1464829"/>
            <a:chOff x="0" y="0"/>
            <a:chExt cx="3878985" cy="3857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78985" cy="385799"/>
            </a:xfrm>
            <a:custGeom>
              <a:avLst/>
              <a:gdLst/>
              <a:ahLst/>
              <a:cxnLst/>
              <a:rect r="r" b="b" t="t" l="l"/>
              <a:pathLst>
                <a:path h="385799" w="3878985">
                  <a:moveTo>
                    <a:pt x="0" y="0"/>
                  </a:moveTo>
                  <a:lnTo>
                    <a:pt x="3878985" y="0"/>
                  </a:lnTo>
                  <a:lnTo>
                    <a:pt x="387898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387898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772581" y="577735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05562" y="8688572"/>
            <a:ext cx="4676875" cy="569728"/>
          </a:xfrm>
          <a:custGeom>
            <a:avLst/>
            <a:gdLst/>
            <a:ahLst/>
            <a:cxnLst/>
            <a:rect r="r" b="b" t="t" l="l"/>
            <a:pathLst>
              <a:path h="569728" w="4676875">
                <a:moveTo>
                  <a:pt x="0" y="0"/>
                </a:moveTo>
                <a:lnTo>
                  <a:pt x="4676876" y="0"/>
                </a:lnTo>
                <a:lnTo>
                  <a:pt x="4676876" y="569728"/>
                </a:lnTo>
                <a:lnTo>
                  <a:pt x="0" y="5697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4158001" y="6463808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900923" y="2426531"/>
            <a:ext cx="10486155" cy="5433939"/>
          </a:xfrm>
          <a:custGeom>
            <a:avLst/>
            <a:gdLst/>
            <a:ahLst/>
            <a:cxnLst/>
            <a:rect r="r" b="b" t="t" l="l"/>
            <a:pathLst>
              <a:path h="5433939" w="10486155">
                <a:moveTo>
                  <a:pt x="0" y="0"/>
                </a:moveTo>
                <a:lnTo>
                  <a:pt x="10486154" y="0"/>
                </a:lnTo>
                <a:lnTo>
                  <a:pt x="10486154" y="5433938"/>
                </a:lnTo>
                <a:lnTo>
                  <a:pt x="0" y="54339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591780" y="693474"/>
            <a:ext cx="13187194" cy="907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  <a:spcBef>
                <a:spcPct val="0"/>
              </a:spcBef>
            </a:pPr>
            <a:r>
              <a:rPr lang="en-US" b="true" sz="6221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Fitur Lihat Data Pribadi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20823" y="8728903"/>
            <a:ext cx="3461614" cy="529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8"/>
              </a:lnSpc>
            </a:pPr>
            <a:r>
              <a:rPr lang="en-US" sz="1902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Rony Risvaldo</a:t>
            </a:r>
          </a:p>
          <a:p>
            <a:pPr algn="l">
              <a:lnSpc>
                <a:spcPts val="197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87720" y="-811995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79989" y="390370"/>
            <a:ext cx="14728021" cy="1464829"/>
            <a:chOff x="0" y="0"/>
            <a:chExt cx="3878985" cy="3857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78985" cy="385799"/>
            </a:xfrm>
            <a:custGeom>
              <a:avLst/>
              <a:gdLst/>
              <a:ahLst/>
              <a:cxnLst/>
              <a:rect r="r" b="b" t="t" l="l"/>
              <a:pathLst>
                <a:path h="385799" w="3878985">
                  <a:moveTo>
                    <a:pt x="0" y="0"/>
                  </a:moveTo>
                  <a:lnTo>
                    <a:pt x="3878985" y="0"/>
                  </a:lnTo>
                  <a:lnTo>
                    <a:pt x="387898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387898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772581" y="577735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05562" y="8688572"/>
            <a:ext cx="4676875" cy="569728"/>
          </a:xfrm>
          <a:custGeom>
            <a:avLst/>
            <a:gdLst/>
            <a:ahLst/>
            <a:cxnLst/>
            <a:rect r="r" b="b" t="t" l="l"/>
            <a:pathLst>
              <a:path h="569728" w="4676875">
                <a:moveTo>
                  <a:pt x="0" y="0"/>
                </a:moveTo>
                <a:lnTo>
                  <a:pt x="4676876" y="0"/>
                </a:lnTo>
                <a:lnTo>
                  <a:pt x="4676876" y="569728"/>
                </a:lnTo>
                <a:lnTo>
                  <a:pt x="0" y="5697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4158001" y="6463808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900923" y="2426531"/>
            <a:ext cx="10486155" cy="5433939"/>
          </a:xfrm>
          <a:custGeom>
            <a:avLst/>
            <a:gdLst/>
            <a:ahLst/>
            <a:cxnLst/>
            <a:rect r="r" b="b" t="t" l="l"/>
            <a:pathLst>
              <a:path h="5433939" w="10486155">
                <a:moveTo>
                  <a:pt x="0" y="0"/>
                </a:moveTo>
                <a:lnTo>
                  <a:pt x="10486154" y="0"/>
                </a:lnTo>
                <a:lnTo>
                  <a:pt x="10486154" y="5433938"/>
                </a:lnTo>
                <a:lnTo>
                  <a:pt x="0" y="54339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591780" y="693474"/>
            <a:ext cx="13187194" cy="907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  <a:spcBef>
                <a:spcPct val="0"/>
              </a:spcBef>
            </a:pPr>
            <a:r>
              <a:rPr lang="en-US" b="true" sz="6221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Fitur Lihat Data Pribadi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20823" y="8728903"/>
            <a:ext cx="3461614" cy="529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8"/>
              </a:lnSpc>
            </a:pPr>
            <a:r>
              <a:rPr lang="en-US" sz="1902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Rony Risvaldo</a:t>
            </a:r>
          </a:p>
          <a:p>
            <a:pPr algn="l">
              <a:lnSpc>
                <a:spcPts val="197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87720" y="-811995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79989" y="390370"/>
            <a:ext cx="14728021" cy="1464829"/>
            <a:chOff x="0" y="0"/>
            <a:chExt cx="3878985" cy="3857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78985" cy="385799"/>
            </a:xfrm>
            <a:custGeom>
              <a:avLst/>
              <a:gdLst/>
              <a:ahLst/>
              <a:cxnLst/>
              <a:rect r="r" b="b" t="t" l="l"/>
              <a:pathLst>
                <a:path h="385799" w="3878985">
                  <a:moveTo>
                    <a:pt x="0" y="0"/>
                  </a:moveTo>
                  <a:lnTo>
                    <a:pt x="3878985" y="0"/>
                  </a:lnTo>
                  <a:lnTo>
                    <a:pt x="387898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387898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772581" y="577735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05562" y="8688572"/>
            <a:ext cx="4676875" cy="569728"/>
          </a:xfrm>
          <a:custGeom>
            <a:avLst/>
            <a:gdLst/>
            <a:ahLst/>
            <a:cxnLst/>
            <a:rect r="r" b="b" t="t" l="l"/>
            <a:pathLst>
              <a:path h="569728" w="4676875">
                <a:moveTo>
                  <a:pt x="0" y="0"/>
                </a:moveTo>
                <a:lnTo>
                  <a:pt x="4676876" y="0"/>
                </a:lnTo>
                <a:lnTo>
                  <a:pt x="4676876" y="569728"/>
                </a:lnTo>
                <a:lnTo>
                  <a:pt x="0" y="5697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4158001" y="6463808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190575" y="3408197"/>
            <a:ext cx="11906851" cy="3470607"/>
          </a:xfrm>
          <a:custGeom>
            <a:avLst/>
            <a:gdLst/>
            <a:ahLst/>
            <a:cxnLst/>
            <a:rect r="r" b="b" t="t" l="l"/>
            <a:pathLst>
              <a:path h="3470607" w="11906851">
                <a:moveTo>
                  <a:pt x="0" y="0"/>
                </a:moveTo>
                <a:lnTo>
                  <a:pt x="11906850" y="0"/>
                </a:lnTo>
                <a:lnTo>
                  <a:pt x="11906850" y="3470606"/>
                </a:lnTo>
                <a:lnTo>
                  <a:pt x="0" y="347060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857168" y="690384"/>
            <a:ext cx="13187194" cy="907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  <a:spcBef>
                <a:spcPct val="0"/>
              </a:spcBef>
            </a:pPr>
            <a:r>
              <a:rPr lang="en-US" b="true" sz="6221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Fitur Ganti Password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20823" y="8728903"/>
            <a:ext cx="3461614" cy="529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8"/>
              </a:lnSpc>
            </a:pPr>
            <a:r>
              <a:rPr lang="en-US" sz="1902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Rony Risvaldo</a:t>
            </a:r>
          </a:p>
          <a:p>
            <a:pPr algn="l">
              <a:lnSpc>
                <a:spcPts val="197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80169" y="1028700"/>
            <a:ext cx="527662" cy="527662"/>
          </a:xfrm>
          <a:custGeom>
            <a:avLst/>
            <a:gdLst/>
            <a:ahLst/>
            <a:cxnLst/>
            <a:rect r="r" b="b" t="t" l="l"/>
            <a:pathLst>
              <a:path h="527662" w="527662">
                <a:moveTo>
                  <a:pt x="0" y="0"/>
                </a:moveTo>
                <a:lnTo>
                  <a:pt x="527662" y="0"/>
                </a:lnTo>
                <a:lnTo>
                  <a:pt x="527662" y="527662"/>
                </a:lnTo>
                <a:lnTo>
                  <a:pt x="0" y="527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887720" y="-811995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037656" y="2186120"/>
            <a:ext cx="14728021" cy="1464829"/>
            <a:chOff x="0" y="0"/>
            <a:chExt cx="3878985" cy="3857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78985" cy="385799"/>
            </a:xfrm>
            <a:custGeom>
              <a:avLst/>
              <a:gdLst/>
              <a:ahLst/>
              <a:cxnLst/>
              <a:rect r="r" b="b" t="t" l="l"/>
              <a:pathLst>
                <a:path h="385799" w="3878985">
                  <a:moveTo>
                    <a:pt x="0" y="0"/>
                  </a:moveTo>
                  <a:lnTo>
                    <a:pt x="3878985" y="0"/>
                  </a:lnTo>
                  <a:lnTo>
                    <a:pt x="387898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28575"/>
              <a:ext cx="387898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772581" y="577735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05562" y="8688572"/>
            <a:ext cx="4676875" cy="569728"/>
          </a:xfrm>
          <a:custGeom>
            <a:avLst/>
            <a:gdLst/>
            <a:ahLst/>
            <a:cxnLst/>
            <a:rect r="r" b="b" t="t" l="l"/>
            <a:pathLst>
              <a:path h="569728" w="4676875">
                <a:moveTo>
                  <a:pt x="0" y="0"/>
                </a:moveTo>
                <a:lnTo>
                  <a:pt x="4676876" y="0"/>
                </a:lnTo>
                <a:lnTo>
                  <a:pt x="4676876" y="569728"/>
                </a:lnTo>
                <a:lnTo>
                  <a:pt x="0" y="5697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0">
            <a:off x="14158001" y="6463808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475858" y="3825680"/>
            <a:ext cx="9851618" cy="4688160"/>
          </a:xfrm>
          <a:custGeom>
            <a:avLst/>
            <a:gdLst/>
            <a:ahLst/>
            <a:cxnLst/>
            <a:rect r="r" b="b" t="t" l="l"/>
            <a:pathLst>
              <a:path h="4688160" w="9851618">
                <a:moveTo>
                  <a:pt x="0" y="0"/>
                </a:moveTo>
                <a:lnTo>
                  <a:pt x="9851618" y="0"/>
                </a:lnTo>
                <a:lnTo>
                  <a:pt x="9851618" y="4688160"/>
                </a:lnTo>
                <a:lnTo>
                  <a:pt x="0" y="468816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286572" y="2483849"/>
            <a:ext cx="13187194" cy="907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70"/>
              </a:lnSpc>
              <a:spcBef>
                <a:spcPct val="0"/>
              </a:spcBef>
            </a:pPr>
            <a:r>
              <a:rPr lang="en-US" b="true" sz="6221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Menu Dokter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20823" y="8728903"/>
            <a:ext cx="3461614" cy="529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8"/>
              </a:lnSpc>
            </a:pPr>
            <a:r>
              <a:rPr lang="en-US" sz="1902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Rony Risvaldo</a:t>
            </a:r>
          </a:p>
          <a:p>
            <a:pPr algn="l">
              <a:lnSpc>
                <a:spcPts val="197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87720" y="-811995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79989" y="390370"/>
            <a:ext cx="14728021" cy="1464829"/>
            <a:chOff x="0" y="0"/>
            <a:chExt cx="3878985" cy="3857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78985" cy="385799"/>
            </a:xfrm>
            <a:custGeom>
              <a:avLst/>
              <a:gdLst/>
              <a:ahLst/>
              <a:cxnLst/>
              <a:rect r="r" b="b" t="t" l="l"/>
              <a:pathLst>
                <a:path h="385799" w="3878985">
                  <a:moveTo>
                    <a:pt x="0" y="0"/>
                  </a:moveTo>
                  <a:lnTo>
                    <a:pt x="3878985" y="0"/>
                  </a:lnTo>
                  <a:lnTo>
                    <a:pt x="387898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387898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772581" y="577735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05562" y="8688572"/>
            <a:ext cx="4676875" cy="569728"/>
          </a:xfrm>
          <a:custGeom>
            <a:avLst/>
            <a:gdLst/>
            <a:ahLst/>
            <a:cxnLst/>
            <a:rect r="r" b="b" t="t" l="l"/>
            <a:pathLst>
              <a:path h="569728" w="4676875">
                <a:moveTo>
                  <a:pt x="0" y="0"/>
                </a:moveTo>
                <a:lnTo>
                  <a:pt x="4676876" y="0"/>
                </a:lnTo>
                <a:lnTo>
                  <a:pt x="4676876" y="569728"/>
                </a:lnTo>
                <a:lnTo>
                  <a:pt x="0" y="5697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4158001" y="6463808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857168" y="690384"/>
            <a:ext cx="13187194" cy="907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  <a:spcBef>
                <a:spcPct val="0"/>
              </a:spcBef>
            </a:pPr>
            <a:r>
              <a:rPr lang="en-US" b="true" sz="6221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Fitur Lihat Data Pasien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20823" y="8728903"/>
            <a:ext cx="3461614" cy="529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8"/>
              </a:lnSpc>
            </a:pPr>
            <a:r>
              <a:rPr lang="en-US" sz="1902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Rony Risvaldo</a:t>
            </a:r>
          </a:p>
          <a:p>
            <a:pPr algn="l">
              <a:lnSpc>
                <a:spcPts val="1978"/>
              </a:lnSpc>
              <a:spcBef>
                <a:spcPct val="0"/>
              </a:spcBef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95244" y="2839195"/>
            <a:ext cx="17897512" cy="4608609"/>
          </a:xfrm>
          <a:custGeom>
            <a:avLst/>
            <a:gdLst/>
            <a:ahLst/>
            <a:cxnLst/>
            <a:rect r="r" b="b" t="t" l="l"/>
            <a:pathLst>
              <a:path h="4608609" w="17897512">
                <a:moveTo>
                  <a:pt x="0" y="0"/>
                </a:moveTo>
                <a:lnTo>
                  <a:pt x="17897512" y="0"/>
                </a:lnTo>
                <a:lnTo>
                  <a:pt x="17897512" y="4608610"/>
                </a:lnTo>
                <a:lnTo>
                  <a:pt x="0" y="46086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87720" y="-811995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79989" y="390370"/>
            <a:ext cx="14728021" cy="1464829"/>
            <a:chOff x="0" y="0"/>
            <a:chExt cx="3878985" cy="3857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78985" cy="385799"/>
            </a:xfrm>
            <a:custGeom>
              <a:avLst/>
              <a:gdLst/>
              <a:ahLst/>
              <a:cxnLst/>
              <a:rect r="r" b="b" t="t" l="l"/>
              <a:pathLst>
                <a:path h="385799" w="3878985">
                  <a:moveTo>
                    <a:pt x="0" y="0"/>
                  </a:moveTo>
                  <a:lnTo>
                    <a:pt x="3878985" y="0"/>
                  </a:lnTo>
                  <a:lnTo>
                    <a:pt x="387898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387898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772581" y="577735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05562" y="8688572"/>
            <a:ext cx="4676875" cy="569728"/>
          </a:xfrm>
          <a:custGeom>
            <a:avLst/>
            <a:gdLst/>
            <a:ahLst/>
            <a:cxnLst/>
            <a:rect r="r" b="b" t="t" l="l"/>
            <a:pathLst>
              <a:path h="569728" w="4676875">
                <a:moveTo>
                  <a:pt x="0" y="0"/>
                </a:moveTo>
                <a:lnTo>
                  <a:pt x="4676876" y="0"/>
                </a:lnTo>
                <a:lnTo>
                  <a:pt x="4676876" y="569728"/>
                </a:lnTo>
                <a:lnTo>
                  <a:pt x="0" y="5697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4158001" y="6463808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40176" y="2843017"/>
            <a:ext cx="16607647" cy="4857737"/>
          </a:xfrm>
          <a:custGeom>
            <a:avLst/>
            <a:gdLst/>
            <a:ahLst/>
            <a:cxnLst/>
            <a:rect r="r" b="b" t="t" l="l"/>
            <a:pathLst>
              <a:path h="4857737" w="16607647">
                <a:moveTo>
                  <a:pt x="0" y="0"/>
                </a:moveTo>
                <a:lnTo>
                  <a:pt x="16607648" y="0"/>
                </a:lnTo>
                <a:lnTo>
                  <a:pt x="16607648" y="4857737"/>
                </a:lnTo>
                <a:lnTo>
                  <a:pt x="0" y="48577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857168" y="690384"/>
            <a:ext cx="13187194" cy="907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  <a:spcBef>
                <a:spcPct val="0"/>
              </a:spcBef>
            </a:pPr>
            <a:r>
              <a:rPr lang="en-US" b="true" sz="6221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Fitur Layanin Pasien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20823" y="8728903"/>
            <a:ext cx="3461614" cy="529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8"/>
              </a:lnSpc>
            </a:pPr>
            <a:r>
              <a:rPr lang="en-US" sz="1902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Rony Risvaldo</a:t>
            </a:r>
          </a:p>
          <a:p>
            <a:pPr algn="l">
              <a:lnSpc>
                <a:spcPts val="197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80169" y="1028700"/>
            <a:ext cx="527662" cy="527662"/>
          </a:xfrm>
          <a:custGeom>
            <a:avLst/>
            <a:gdLst/>
            <a:ahLst/>
            <a:cxnLst/>
            <a:rect r="r" b="b" t="t" l="l"/>
            <a:pathLst>
              <a:path h="527662" w="527662">
                <a:moveTo>
                  <a:pt x="0" y="0"/>
                </a:moveTo>
                <a:lnTo>
                  <a:pt x="527662" y="0"/>
                </a:lnTo>
                <a:lnTo>
                  <a:pt x="527662" y="527662"/>
                </a:lnTo>
                <a:lnTo>
                  <a:pt x="0" y="527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887720" y="-811995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037656" y="2186120"/>
            <a:ext cx="14728021" cy="1464829"/>
            <a:chOff x="0" y="0"/>
            <a:chExt cx="3878985" cy="3857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78985" cy="385799"/>
            </a:xfrm>
            <a:custGeom>
              <a:avLst/>
              <a:gdLst/>
              <a:ahLst/>
              <a:cxnLst/>
              <a:rect r="r" b="b" t="t" l="l"/>
              <a:pathLst>
                <a:path h="385799" w="3878985">
                  <a:moveTo>
                    <a:pt x="0" y="0"/>
                  </a:moveTo>
                  <a:lnTo>
                    <a:pt x="3878985" y="0"/>
                  </a:lnTo>
                  <a:lnTo>
                    <a:pt x="387898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28575"/>
              <a:ext cx="387898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772581" y="577735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05562" y="8688572"/>
            <a:ext cx="4676875" cy="569728"/>
          </a:xfrm>
          <a:custGeom>
            <a:avLst/>
            <a:gdLst/>
            <a:ahLst/>
            <a:cxnLst/>
            <a:rect r="r" b="b" t="t" l="l"/>
            <a:pathLst>
              <a:path h="569728" w="4676875">
                <a:moveTo>
                  <a:pt x="0" y="0"/>
                </a:moveTo>
                <a:lnTo>
                  <a:pt x="4676876" y="0"/>
                </a:lnTo>
                <a:lnTo>
                  <a:pt x="4676876" y="569728"/>
                </a:lnTo>
                <a:lnTo>
                  <a:pt x="0" y="5697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0">
            <a:off x="14158001" y="6463808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286572" y="2483849"/>
            <a:ext cx="13187194" cy="907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70"/>
              </a:lnSpc>
              <a:spcBef>
                <a:spcPct val="0"/>
              </a:spcBef>
            </a:pPr>
            <a:r>
              <a:rPr lang="en-US" b="true" sz="6221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Nama Anggota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20823" y="8728903"/>
            <a:ext cx="3461614" cy="529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8"/>
              </a:lnSpc>
            </a:pPr>
            <a:r>
              <a:rPr lang="en-US" sz="1902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Rony Risvaldo</a:t>
            </a:r>
          </a:p>
          <a:p>
            <a:pPr algn="l">
              <a:lnSpc>
                <a:spcPts val="1978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286572" y="4317699"/>
            <a:ext cx="13187194" cy="3364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70"/>
              </a:lnSpc>
            </a:pPr>
            <a:r>
              <a:rPr lang="en-US" sz="6221" b="true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Rony Risvaldo</a:t>
            </a:r>
          </a:p>
          <a:p>
            <a:pPr algn="ctr">
              <a:lnSpc>
                <a:spcPts val="6470"/>
              </a:lnSpc>
            </a:pPr>
            <a:r>
              <a:rPr lang="en-US" sz="6221" b="true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Mawan</a:t>
            </a:r>
          </a:p>
          <a:p>
            <a:pPr algn="ctr">
              <a:lnSpc>
                <a:spcPts val="6470"/>
              </a:lnSpc>
            </a:pPr>
            <a:r>
              <a:rPr lang="en-US" sz="6221" b="true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Indah</a:t>
            </a:r>
          </a:p>
          <a:p>
            <a:pPr algn="ctr">
              <a:lnSpc>
                <a:spcPts val="6470"/>
              </a:lnSpc>
              <a:spcBef>
                <a:spcPct val="0"/>
              </a:spcBef>
            </a:pPr>
            <a:r>
              <a:rPr lang="en-US" b="true" sz="6221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Kelvin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87720" y="-811995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79989" y="390370"/>
            <a:ext cx="14728021" cy="1464829"/>
            <a:chOff x="0" y="0"/>
            <a:chExt cx="3878985" cy="3857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78985" cy="385799"/>
            </a:xfrm>
            <a:custGeom>
              <a:avLst/>
              <a:gdLst/>
              <a:ahLst/>
              <a:cxnLst/>
              <a:rect r="r" b="b" t="t" l="l"/>
              <a:pathLst>
                <a:path h="385799" w="3878985">
                  <a:moveTo>
                    <a:pt x="0" y="0"/>
                  </a:moveTo>
                  <a:lnTo>
                    <a:pt x="3878985" y="0"/>
                  </a:lnTo>
                  <a:lnTo>
                    <a:pt x="387898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387898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772581" y="577735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05562" y="8688572"/>
            <a:ext cx="4676875" cy="569728"/>
          </a:xfrm>
          <a:custGeom>
            <a:avLst/>
            <a:gdLst/>
            <a:ahLst/>
            <a:cxnLst/>
            <a:rect r="r" b="b" t="t" l="l"/>
            <a:pathLst>
              <a:path h="569728" w="4676875">
                <a:moveTo>
                  <a:pt x="0" y="0"/>
                </a:moveTo>
                <a:lnTo>
                  <a:pt x="4676876" y="0"/>
                </a:lnTo>
                <a:lnTo>
                  <a:pt x="4676876" y="569728"/>
                </a:lnTo>
                <a:lnTo>
                  <a:pt x="0" y="5697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4158001" y="6463808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40176" y="2843017"/>
            <a:ext cx="16607647" cy="4857737"/>
          </a:xfrm>
          <a:custGeom>
            <a:avLst/>
            <a:gdLst/>
            <a:ahLst/>
            <a:cxnLst/>
            <a:rect r="r" b="b" t="t" l="l"/>
            <a:pathLst>
              <a:path h="4857737" w="16607647">
                <a:moveTo>
                  <a:pt x="0" y="0"/>
                </a:moveTo>
                <a:lnTo>
                  <a:pt x="16607648" y="0"/>
                </a:lnTo>
                <a:lnTo>
                  <a:pt x="16607648" y="4857737"/>
                </a:lnTo>
                <a:lnTo>
                  <a:pt x="0" y="48577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857168" y="690384"/>
            <a:ext cx="13187194" cy="907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  <a:spcBef>
                <a:spcPct val="0"/>
              </a:spcBef>
            </a:pPr>
            <a:r>
              <a:rPr lang="en-US" b="true" sz="6221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Fitur Layanin Pasien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20823" y="8728903"/>
            <a:ext cx="3461614" cy="529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8"/>
              </a:lnSpc>
            </a:pPr>
            <a:r>
              <a:rPr lang="en-US" sz="1902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Rony Risvaldo</a:t>
            </a:r>
          </a:p>
          <a:p>
            <a:pPr algn="l">
              <a:lnSpc>
                <a:spcPts val="197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87720" y="-811995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79989" y="390370"/>
            <a:ext cx="14728021" cy="1464829"/>
            <a:chOff x="0" y="0"/>
            <a:chExt cx="3878985" cy="3857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78985" cy="385799"/>
            </a:xfrm>
            <a:custGeom>
              <a:avLst/>
              <a:gdLst/>
              <a:ahLst/>
              <a:cxnLst/>
              <a:rect r="r" b="b" t="t" l="l"/>
              <a:pathLst>
                <a:path h="385799" w="3878985">
                  <a:moveTo>
                    <a:pt x="0" y="0"/>
                  </a:moveTo>
                  <a:lnTo>
                    <a:pt x="3878985" y="0"/>
                  </a:lnTo>
                  <a:lnTo>
                    <a:pt x="387898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387898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772581" y="577735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05562" y="8688572"/>
            <a:ext cx="4676875" cy="569728"/>
          </a:xfrm>
          <a:custGeom>
            <a:avLst/>
            <a:gdLst/>
            <a:ahLst/>
            <a:cxnLst/>
            <a:rect r="r" b="b" t="t" l="l"/>
            <a:pathLst>
              <a:path h="569728" w="4676875">
                <a:moveTo>
                  <a:pt x="0" y="0"/>
                </a:moveTo>
                <a:lnTo>
                  <a:pt x="4676876" y="0"/>
                </a:lnTo>
                <a:lnTo>
                  <a:pt x="4676876" y="569728"/>
                </a:lnTo>
                <a:lnTo>
                  <a:pt x="0" y="5697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4158001" y="6463808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389117" y="2986104"/>
            <a:ext cx="13509765" cy="4314793"/>
          </a:xfrm>
          <a:custGeom>
            <a:avLst/>
            <a:gdLst/>
            <a:ahLst/>
            <a:cxnLst/>
            <a:rect r="r" b="b" t="t" l="l"/>
            <a:pathLst>
              <a:path h="4314793" w="13509765">
                <a:moveTo>
                  <a:pt x="0" y="0"/>
                </a:moveTo>
                <a:lnTo>
                  <a:pt x="13509766" y="0"/>
                </a:lnTo>
                <a:lnTo>
                  <a:pt x="13509766" y="4314792"/>
                </a:lnTo>
                <a:lnTo>
                  <a:pt x="0" y="43147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857168" y="690384"/>
            <a:ext cx="13187194" cy="907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  <a:spcBef>
                <a:spcPct val="0"/>
              </a:spcBef>
            </a:pPr>
            <a:r>
              <a:rPr lang="en-US" b="true" sz="6221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Fitur Ganti Password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20823" y="8728903"/>
            <a:ext cx="3461614" cy="529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8"/>
              </a:lnSpc>
            </a:pPr>
            <a:r>
              <a:rPr lang="en-US" sz="1902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Rony Risvaldo</a:t>
            </a:r>
          </a:p>
          <a:p>
            <a:pPr algn="l">
              <a:lnSpc>
                <a:spcPts val="197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25529" y="3404967"/>
            <a:ext cx="18939059" cy="1464829"/>
            <a:chOff x="0" y="0"/>
            <a:chExt cx="4988065" cy="385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88065" cy="385799"/>
            </a:xfrm>
            <a:custGeom>
              <a:avLst/>
              <a:gdLst/>
              <a:ahLst/>
              <a:cxnLst/>
              <a:rect r="r" b="b" t="t" l="l"/>
              <a:pathLst>
                <a:path h="385799" w="4988065">
                  <a:moveTo>
                    <a:pt x="0" y="0"/>
                  </a:moveTo>
                  <a:lnTo>
                    <a:pt x="4988065" y="0"/>
                  </a:lnTo>
                  <a:lnTo>
                    <a:pt x="498806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498806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660616" y="8380740"/>
            <a:ext cx="4676875" cy="569728"/>
          </a:xfrm>
          <a:custGeom>
            <a:avLst/>
            <a:gdLst/>
            <a:ahLst/>
            <a:cxnLst/>
            <a:rect r="r" b="b" t="t" l="l"/>
            <a:pathLst>
              <a:path h="569728" w="4676875">
                <a:moveTo>
                  <a:pt x="0" y="0"/>
                </a:moveTo>
                <a:lnTo>
                  <a:pt x="4676875" y="0"/>
                </a:lnTo>
                <a:lnTo>
                  <a:pt x="4676875" y="569729"/>
                </a:lnTo>
                <a:lnTo>
                  <a:pt x="0" y="5697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326993" y="4137382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1588548"/>
            <a:ext cx="2549517" cy="2585062"/>
          </a:xfrm>
          <a:custGeom>
            <a:avLst/>
            <a:gdLst/>
            <a:ahLst/>
            <a:cxnLst/>
            <a:rect r="r" b="b" t="t" l="l"/>
            <a:pathLst>
              <a:path h="2585062" w="2549517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543611" y="3404967"/>
            <a:ext cx="2549517" cy="2585062"/>
          </a:xfrm>
          <a:custGeom>
            <a:avLst/>
            <a:gdLst/>
            <a:ahLst/>
            <a:cxnLst/>
            <a:rect r="r" b="b" t="t" l="l"/>
            <a:pathLst>
              <a:path h="2585062" w="2549517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660616" y="1374714"/>
            <a:ext cx="527662" cy="527662"/>
          </a:xfrm>
          <a:custGeom>
            <a:avLst/>
            <a:gdLst/>
            <a:ahLst/>
            <a:cxnLst/>
            <a:rect r="r" b="b" t="t" l="l"/>
            <a:pathLst>
              <a:path h="527662" w="527662">
                <a:moveTo>
                  <a:pt x="0" y="0"/>
                </a:moveTo>
                <a:lnTo>
                  <a:pt x="527661" y="0"/>
                </a:lnTo>
                <a:lnTo>
                  <a:pt x="527661" y="527662"/>
                </a:lnTo>
                <a:lnTo>
                  <a:pt x="0" y="5276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660616" y="4955193"/>
            <a:ext cx="8497325" cy="2831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53"/>
              </a:lnSpc>
            </a:pPr>
            <a:r>
              <a:rPr lang="en-US" sz="9350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Hope To See You Again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60616" y="3511872"/>
            <a:ext cx="8449147" cy="137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24"/>
              </a:lnSpc>
              <a:spcBef>
                <a:spcPct val="0"/>
              </a:spcBef>
            </a:pPr>
            <a:r>
              <a:rPr lang="en-US" b="true" sz="9350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You!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268246" y="8530733"/>
            <a:ext cx="3461614" cy="279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8"/>
              </a:lnSpc>
              <a:spcBef>
                <a:spcPct val="0"/>
              </a:spcBef>
            </a:pPr>
            <a:r>
              <a:rPr lang="en-US" b="true" sz="1902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Rony Risvaldo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302577" y="1500271"/>
            <a:ext cx="1838863" cy="29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2097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UI/UX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80169" y="1028700"/>
            <a:ext cx="527662" cy="527662"/>
          </a:xfrm>
          <a:custGeom>
            <a:avLst/>
            <a:gdLst/>
            <a:ahLst/>
            <a:cxnLst/>
            <a:rect r="r" b="b" t="t" l="l"/>
            <a:pathLst>
              <a:path h="527662" w="527662">
                <a:moveTo>
                  <a:pt x="0" y="0"/>
                </a:moveTo>
                <a:lnTo>
                  <a:pt x="527662" y="0"/>
                </a:lnTo>
                <a:lnTo>
                  <a:pt x="527662" y="527662"/>
                </a:lnTo>
                <a:lnTo>
                  <a:pt x="0" y="527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887720" y="-811995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037656" y="2186120"/>
            <a:ext cx="14728021" cy="1464829"/>
            <a:chOff x="0" y="0"/>
            <a:chExt cx="3878985" cy="3857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78985" cy="385799"/>
            </a:xfrm>
            <a:custGeom>
              <a:avLst/>
              <a:gdLst/>
              <a:ahLst/>
              <a:cxnLst/>
              <a:rect r="r" b="b" t="t" l="l"/>
              <a:pathLst>
                <a:path h="385799" w="3878985">
                  <a:moveTo>
                    <a:pt x="0" y="0"/>
                  </a:moveTo>
                  <a:lnTo>
                    <a:pt x="3878985" y="0"/>
                  </a:lnTo>
                  <a:lnTo>
                    <a:pt x="387898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28575"/>
              <a:ext cx="387898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772581" y="577735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05562" y="8688572"/>
            <a:ext cx="4676875" cy="569728"/>
          </a:xfrm>
          <a:custGeom>
            <a:avLst/>
            <a:gdLst/>
            <a:ahLst/>
            <a:cxnLst/>
            <a:rect r="r" b="b" t="t" l="l"/>
            <a:pathLst>
              <a:path h="569728" w="4676875">
                <a:moveTo>
                  <a:pt x="0" y="0"/>
                </a:moveTo>
                <a:lnTo>
                  <a:pt x="4676876" y="0"/>
                </a:lnTo>
                <a:lnTo>
                  <a:pt x="4676876" y="569728"/>
                </a:lnTo>
                <a:lnTo>
                  <a:pt x="0" y="5697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0">
            <a:off x="14158001" y="6463808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020114" y="4134383"/>
            <a:ext cx="10247773" cy="4070756"/>
          </a:xfrm>
          <a:custGeom>
            <a:avLst/>
            <a:gdLst/>
            <a:ahLst/>
            <a:cxnLst/>
            <a:rect r="r" b="b" t="t" l="l"/>
            <a:pathLst>
              <a:path h="4070756" w="10247773">
                <a:moveTo>
                  <a:pt x="0" y="0"/>
                </a:moveTo>
                <a:lnTo>
                  <a:pt x="10247772" y="0"/>
                </a:lnTo>
                <a:lnTo>
                  <a:pt x="10247772" y="4070755"/>
                </a:lnTo>
                <a:lnTo>
                  <a:pt x="0" y="407075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286572" y="2483849"/>
            <a:ext cx="13187194" cy="907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70"/>
              </a:lnSpc>
              <a:spcBef>
                <a:spcPct val="0"/>
              </a:spcBef>
            </a:pPr>
            <a:r>
              <a:rPr lang="en-US" b="true" sz="6221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Menu Login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20823" y="8728903"/>
            <a:ext cx="3461614" cy="529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8"/>
              </a:lnSpc>
            </a:pPr>
            <a:r>
              <a:rPr lang="en-US" sz="1902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Rony Risvaldo</a:t>
            </a:r>
          </a:p>
          <a:p>
            <a:pPr algn="l">
              <a:lnSpc>
                <a:spcPts val="197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87720" y="-811995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79989" y="390370"/>
            <a:ext cx="14728021" cy="1464829"/>
            <a:chOff x="0" y="0"/>
            <a:chExt cx="3878985" cy="3857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78985" cy="385799"/>
            </a:xfrm>
            <a:custGeom>
              <a:avLst/>
              <a:gdLst/>
              <a:ahLst/>
              <a:cxnLst/>
              <a:rect r="r" b="b" t="t" l="l"/>
              <a:pathLst>
                <a:path h="385799" w="3878985">
                  <a:moveTo>
                    <a:pt x="0" y="0"/>
                  </a:moveTo>
                  <a:lnTo>
                    <a:pt x="3878985" y="0"/>
                  </a:lnTo>
                  <a:lnTo>
                    <a:pt x="387898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387898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772581" y="577735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05562" y="8688572"/>
            <a:ext cx="4676875" cy="569728"/>
          </a:xfrm>
          <a:custGeom>
            <a:avLst/>
            <a:gdLst/>
            <a:ahLst/>
            <a:cxnLst/>
            <a:rect r="r" b="b" t="t" l="l"/>
            <a:pathLst>
              <a:path h="569728" w="4676875">
                <a:moveTo>
                  <a:pt x="0" y="0"/>
                </a:moveTo>
                <a:lnTo>
                  <a:pt x="4676876" y="0"/>
                </a:lnTo>
                <a:lnTo>
                  <a:pt x="4676876" y="569728"/>
                </a:lnTo>
                <a:lnTo>
                  <a:pt x="0" y="5697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4158001" y="6463808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20114" y="3108122"/>
            <a:ext cx="10247773" cy="4070756"/>
          </a:xfrm>
          <a:custGeom>
            <a:avLst/>
            <a:gdLst/>
            <a:ahLst/>
            <a:cxnLst/>
            <a:rect r="r" b="b" t="t" l="l"/>
            <a:pathLst>
              <a:path h="4070756" w="10247773">
                <a:moveTo>
                  <a:pt x="0" y="0"/>
                </a:moveTo>
                <a:lnTo>
                  <a:pt x="10247772" y="0"/>
                </a:lnTo>
                <a:lnTo>
                  <a:pt x="10247772" y="4070756"/>
                </a:lnTo>
                <a:lnTo>
                  <a:pt x="0" y="40707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358741" y="530454"/>
            <a:ext cx="13187194" cy="172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</a:pPr>
            <a:r>
              <a:rPr lang="en-US" sz="6221" b="true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Login Sebagai : Admin</a:t>
            </a:r>
          </a:p>
          <a:p>
            <a:pPr algn="l">
              <a:lnSpc>
                <a:spcPts val="647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8020823" y="8728903"/>
            <a:ext cx="3461614" cy="529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8"/>
              </a:lnSpc>
            </a:pPr>
            <a:r>
              <a:rPr lang="en-US" sz="1902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Rony Risvaldo</a:t>
            </a:r>
          </a:p>
          <a:p>
            <a:pPr algn="l">
              <a:lnSpc>
                <a:spcPts val="197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87720" y="-811995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79989" y="390370"/>
            <a:ext cx="14728021" cy="1464829"/>
            <a:chOff x="0" y="0"/>
            <a:chExt cx="3878985" cy="3857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78985" cy="385799"/>
            </a:xfrm>
            <a:custGeom>
              <a:avLst/>
              <a:gdLst/>
              <a:ahLst/>
              <a:cxnLst/>
              <a:rect r="r" b="b" t="t" l="l"/>
              <a:pathLst>
                <a:path h="385799" w="3878985">
                  <a:moveTo>
                    <a:pt x="0" y="0"/>
                  </a:moveTo>
                  <a:lnTo>
                    <a:pt x="3878985" y="0"/>
                  </a:lnTo>
                  <a:lnTo>
                    <a:pt x="387898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387898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772581" y="577735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05562" y="8688572"/>
            <a:ext cx="4676875" cy="569728"/>
          </a:xfrm>
          <a:custGeom>
            <a:avLst/>
            <a:gdLst/>
            <a:ahLst/>
            <a:cxnLst/>
            <a:rect r="r" b="b" t="t" l="l"/>
            <a:pathLst>
              <a:path h="569728" w="4676875">
                <a:moveTo>
                  <a:pt x="0" y="0"/>
                </a:moveTo>
                <a:lnTo>
                  <a:pt x="4676876" y="0"/>
                </a:lnTo>
                <a:lnTo>
                  <a:pt x="4676876" y="569728"/>
                </a:lnTo>
                <a:lnTo>
                  <a:pt x="0" y="5697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4158001" y="6463808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30305" y="3173554"/>
            <a:ext cx="10227390" cy="3939893"/>
          </a:xfrm>
          <a:custGeom>
            <a:avLst/>
            <a:gdLst/>
            <a:ahLst/>
            <a:cxnLst/>
            <a:rect r="r" b="b" t="t" l="l"/>
            <a:pathLst>
              <a:path h="3939893" w="10227390">
                <a:moveTo>
                  <a:pt x="0" y="0"/>
                </a:moveTo>
                <a:lnTo>
                  <a:pt x="10227390" y="0"/>
                </a:lnTo>
                <a:lnTo>
                  <a:pt x="10227390" y="3939892"/>
                </a:lnTo>
                <a:lnTo>
                  <a:pt x="0" y="39398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358741" y="530454"/>
            <a:ext cx="13187194" cy="172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</a:pPr>
            <a:r>
              <a:rPr lang="en-US" sz="6221" b="true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Login Sebagai : User (Pasien)</a:t>
            </a:r>
          </a:p>
          <a:p>
            <a:pPr algn="l">
              <a:lnSpc>
                <a:spcPts val="647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8020823" y="8728903"/>
            <a:ext cx="3461614" cy="529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8"/>
              </a:lnSpc>
            </a:pPr>
            <a:r>
              <a:rPr lang="en-US" sz="1902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Rony Risvaldo</a:t>
            </a:r>
          </a:p>
          <a:p>
            <a:pPr algn="l">
              <a:lnSpc>
                <a:spcPts val="197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87720" y="-811995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79989" y="390370"/>
            <a:ext cx="14728021" cy="1464829"/>
            <a:chOff x="0" y="0"/>
            <a:chExt cx="3878985" cy="3857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78985" cy="385799"/>
            </a:xfrm>
            <a:custGeom>
              <a:avLst/>
              <a:gdLst/>
              <a:ahLst/>
              <a:cxnLst/>
              <a:rect r="r" b="b" t="t" l="l"/>
              <a:pathLst>
                <a:path h="385799" w="3878985">
                  <a:moveTo>
                    <a:pt x="0" y="0"/>
                  </a:moveTo>
                  <a:lnTo>
                    <a:pt x="3878985" y="0"/>
                  </a:lnTo>
                  <a:lnTo>
                    <a:pt x="387898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387898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772581" y="577735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05562" y="8688572"/>
            <a:ext cx="4676875" cy="569728"/>
          </a:xfrm>
          <a:custGeom>
            <a:avLst/>
            <a:gdLst/>
            <a:ahLst/>
            <a:cxnLst/>
            <a:rect r="r" b="b" t="t" l="l"/>
            <a:pathLst>
              <a:path h="569728" w="4676875">
                <a:moveTo>
                  <a:pt x="0" y="0"/>
                </a:moveTo>
                <a:lnTo>
                  <a:pt x="4676876" y="0"/>
                </a:lnTo>
                <a:lnTo>
                  <a:pt x="4676876" y="569728"/>
                </a:lnTo>
                <a:lnTo>
                  <a:pt x="0" y="5697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4158001" y="6463808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44650" y="3254469"/>
            <a:ext cx="10198700" cy="3778061"/>
          </a:xfrm>
          <a:custGeom>
            <a:avLst/>
            <a:gdLst/>
            <a:ahLst/>
            <a:cxnLst/>
            <a:rect r="r" b="b" t="t" l="l"/>
            <a:pathLst>
              <a:path h="3778061" w="10198700">
                <a:moveTo>
                  <a:pt x="0" y="0"/>
                </a:moveTo>
                <a:lnTo>
                  <a:pt x="10198700" y="0"/>
                </a:lnTo>
                <a:lnTo>
                  <a:pt x="10198700" y="3778062"/>
                </a:lnTo>
                <a:lnTo>
                  <a:pt x="0" y="3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358741" y="530454"/>
            <a:ext cx="13187194" cy="172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</a:pPr>
            <a:r>
              <a:rPr lang="en-US" sz="6221" b="true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Login Sebagai : Dokter</a:t>
            </a:r>
          </a:p>
          <a:p>
            <a:pPr algn="l">
              <a:lnSpc>
                <a:spcPts val="647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8020823" y="8728903"/>
            <a:ext cx="3461614" cy="529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8"/>
              </a:lnSpc>
            </a:pPr>
            <a:r>
              <a:rPr lang="en-US" sz="1902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Rony Risvaldo</a:t>
            </a:r>
          </a:p>
          <a:p>
            <a:pPr algn="l">
              <a:lnSpc>
                <a:spcPts val="197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80169" y="1028700"/>
            <a:ext cx="527662" cy="527662"/>
          </a:xfrm>
          <a:custGeom>
            <a:avLst/>
            <a:gdLst/>
            <a:ahLst/>
            <a:cxnLst/>
            <a:rect r="r" b="b" t="t" l="l"/>
            <a:pathLst>
              <a:path h="527662" w="527662">
                <a:moveTo>
                  <a:pt x="0" y="0"/>
                </a:moveTo>
                <a:lnTo>
                  <a:pt x="527662" y="0"/>
                </a:lnTo>
                <a:lnTo>
                  <a:pt x="527662" y="527662"/>
                </a:lnTo>
                <a:lnTo>
                  <a:pt x="0" y="527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887720" y="-811995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037656" y="2186120"/>
            <a:ext cx="14728021" cy="1464829"/>
            <a:chOff x="0" y="0"/>
            <a:chExt cx="3878985" cy="3857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78985" cy="385799"/>
            </a:xfrm>
            <a:custGeom>
              <a:avLst/>
              <a:gdLst/>
              <a:ahLst/>
              <a:cxnLst/>
              <a:rect r="r" b="b" t="t" l="l"/>
              <a:pathLst>
                <a:path h="385799" w="3878985">
                  <a:moveTo>
                    <a:pt x="0" y="0"/>
                  </a:moveTo>
                  <a:lnTo>
                    <a:pt x="3878985" y="0"/>
                  </a:lnTo>
                  <a:lnTo>
                    <a:pt x="387898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28575"/>
              <a:ext cx="387898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772581" y="577735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05562" y="8688572"/>
            <a:ext cx="4676875" cy="569728"/>
          </a:xfrm>
          <a:custGeom>
            <a:avLst/>
            <a:gdLst/>
            <a:ahLst/>
            <a:cxnLst/>
            <a:rect r="r" b="b" t="t" l="l"/>
            <a:pathLst>
              <a:path h="569728" w="4676875">
                <a:moveTo>
                  <a:pt x="0" y="0"/>
                </a:moveTo>
                <a:lnTo>
                  <a:pt x="4676876" y="0"/>
                </a:lnTo>
                <a:lnTo>
                  <a:pt x="4676876" y="569728"/>
                </a:lnTo>
                <a:lnTo>
                  <a:pt x="0" y="5697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0">
            <a:off x="14158001" y="6463808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379030" y="3840568"/>
            <a:ext cx="9002278" cy="4658384"/>
          </a:xfrm>
          <a:custGeom>
            <a:avLst/>
            <a:gdLst/>
            <a:ahLst/>
            <a:cxnLst/>
            <a:rect r="r" b="b" t="t" l="l"/>
            <a:pathLst>
              <a:path h="4658384" w="9002278">
                <a:moveTo>
                  <a:pt x="0" y="0"/>
                </a:moveTo>
                <a:lnTo>
                  <a:pt x="9002278" y="0"/>
                </a:lnTo>
                <a:lnTo>
                  <a:pt x="9002278" y="4658384"/>
                </a:lnTo>
                <a:lnTo>
                  <a:pt x="0" y="465838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286572" y="2483849"/>
            <a:ext cx="13187194" cy="907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70"/>
              </a:lnSpc>
              <a:spcBef>
                <a:spcPct val="0"/>
              </a:spcBef>
            </a:pPr>
            <a:r>
              <a:rPr lang="en-US" b="true" sz="6221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Menu Admin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20823" y="8728903"/>
            <a:ext cx="3461614" cy="529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8"/>
              </a:lnSpc>
            </a:pPr>
            <a:r>
              <a:rPr lang="en-US" sz="1902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Rony Risvaldo</a:t>
            </a:r>
          </a:p>
          <a:p>
            <a:pPr algn="l">
              <a:lnSpc>
                <a:spcPts val="197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87720" y="-811995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79989" y="390370"/>
            <a:ext cx="14728021" cy="1464829"/>
            <a:chOff x="0" y="0"/>
            <a:chExt cx="3878985" cy="3857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78985" cy="385799"/>
            </a:xfrm>
            <a:custGeom>
              <a:avLst/>
              <a:gdLst/>
              <a:ahLst/>
              <a:cxnLst/>
              <a:rect r="r" b="b" t="t" l="l"/>
              <a:pathLst>
                <a:path h="385799" w="3878985">
                  <a:moveTo>
                    <a:pt x="0" y="0"/>
                  </a:moveTo>
                  <a:lnTo>
                    <a:pt x="3878985" y="0"/>
                  </a:lnTo>
                  <a:lnTo>
                    <a:pt x="387898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387898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772581" y="577735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05562" y="8688572"/>
            <a:ext cx="4676875" cy="569728"/>
          </a:xfrm>
          <a:custGeom>
            <a:avLst/>
            <a:gdLst/>
            <a:ahLst/>
            <a:cxnLst/>
            <a:rect r="r" b="b" t="t" l="l"/>
            <a:pathLst>
              <a:path h="569728" w="4676875">
                <a:moveTo>
                  <a:pt x="0" y="0"/>
                </a:moveTo>
                <a:lnTo>
                  <a:pt x="4676876" y="0"/>
                </a:lnTo>
                <a:lnTo>
                  <a:pt x="4676876" y="569728"/>
                </a:lnTo>
                <a:lnTo>
                  <a:pt x="0" y="5697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4158001" y="6463808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33538" y="1989427"/>
            <a:ext cx="7420924" cy="6531781"/>
          </a:xfrm>
          <a:custGeom>
            <a:avLst/>
            <a:gdLst/>
            <a:ahLst/>
            <a:cxnLst/>
            <a:rect r="r" b="b" t="t" l="l"/>
            <a:pathLst>
              <a:path h="6531781" w="7420924">
                <a:moveTo>
                  <a:pt x="0" y="0"/>
                </a:moveTo>
                <a:lnTo>
                  <a:pt x="7420924" y="0"/>
                </a:lnTo>
                <a:lnTo>
                  <a:pt x="7420924" y="6531781"/>
                </a:lnTo>
                <a:lnTo>
                  <a:pt x="0" y="65317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100806" y="695701"/>
            <a:ext cx="13187194" cy="907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  <a:spcBef>
                <a:spcPct val="0"/>
              </a:spcBef>
            </a:pPr>
            <a:r>
              <a:rPr lang="en-US" b="true" sz="6221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Fitur Tambah Pasien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20823" y="8728903"/>
            <a:ext cx="3461614" cy="529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8"/>
              </a:lnSpc>
            </a:pPr>
            <a:r>
              <a:rPr lang="en-US" sz="1902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Rony Risvaldo</a:t>
            </a:r>
          </a:p>
          <a:p>
            <a:pPr algn="l">
              <a:lnSpc>
                <a:spcPts val="197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87720" y="-811995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79989" y="390370"/>
            <a:ext cx="14728021" cy="1464829"/>
            <a:chOff x="0" y="0"/>
            <a:chExt cx="3878985" cy="3857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78985" cy="385799"/>
            </a:xfrm>
            <a:custGeom>
              <a:avLst/>
              <a:gdLst/>
              <a:ahLst/>
              <a:cxnLst/>
              <a:rect r="r" b="b" t="t" l="l"/>
              <a:pathLst>
                <a:path h="385799" w="3878985">
                  <a:moveTo>
                    <a:pt x="0" y="0"/>
                  </a:moveTo>
                  <a:lnTo>
                    <a:pt x="3878985" y="0"/>
                  </a:lnTo>
                  <a:lnTo>
                    <a:pt x="387898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387898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772581" y="577735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05562" y="8688572"/>
            <a:ext cx="4676875" cy="569728"/>
          </a:xfrm>
          <a:custGeom>
            <a:avLst/>
            <a:gdLst/>
            <a:ahLst/>
            <a:cxnLst/>
            <a:rect r="r" b="b" t="t" l="l"/>
            <a:pathLst>
              <a:path h="569728" w="4676875">
                <a:moveTo>
                  <a:pt x="0" y="0"/>
                </a:moveTo>
                <a:lnTo>
                  <a:pt x="4676876" y="0"/>
                </a:lnTo>
                <a:lnTo>
                  <a:pt x="4676876" y="569728"/>
                </a:lnTo>
                <a:lnTo>
                  <a:pt x="0" y="5697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4158001" y="6463808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95244" y="2839195"/>
            <a:ext cx="17897512" cy="4608609"/>
          </a:xfrm>
          <a:custGeom>
            <a:avLst/>
            <a:gdLst/>
            <a:ahLst/>
            <a:cxnLst/>
            <a:rect r="r" b="b" t="t" l="l"/>
            <a:pathLst>
              <a:path h="4608609" w="17897512">
                <a:moveTo>
                  <a:pt x="0" y="0"/>
                </a:moveTo>
                <a:lnTo>
                  <a:pt x="17897512" y="0"/>
                </a:lnTo>
                <a:lnTo>
                  <a:pt x="17897512" y="4608610"/>
                </a:lnTo>
                <a:lnTo>
                  <a:pt x="0" y="46086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358741" y="688099"/>
            <a:ext cx="13187194" cy="907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  <a:spcBef>
                <a:spcPct val="0"/>
              </a:spcBef>
            </a:pPr>
            <a:r>
              <a:rPr lang="en-US" b="true" sz="6221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Fitur Lihat Daftar Pasien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20823" y="8728903"/>
            <a:ext cx="3461614" cy="529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8"/>
              </a:lnSpc>
            </a:pPr>
            <a:r>
              <a:rPr lang="en-US" sz="1902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Rony Risvaldo</a:t>
            </a:r>
          </a:p>
          <a:p>
            <a:pPr algn="l">
              <a:lnSpc>
                <a:spcPts val="197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DAGZblbgtV4</dc:identifier>
  <dcterms:modified xsi:type="dcterms:W3CDTF">2011-08-01T06:04:30Z</dcterms:modified>
  <cp:revision>1</cp:revision>
  <dc:title>Blue Gradient Modern Illustration Computer Presentation</dc:title>
</cp:coreProperties>
</file>