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5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EE2A2-E3A0-0188-F28C-5D7CB6BDC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622F73-AB44-98D3-C9F3-3210F7532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8697D-5A96-941D-FCDC-AADB381B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4ED9-EFC5-4D70-82FE-DA6289D08279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74044-DE8A-D40D-E7B6-EA187298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54E6A-32EF-F566-E7B0-CE2D54B0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469-4FB8-4D19-A040-237495490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46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4AA85-5532-84BC-133F-0BC998DC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8D88A5-AB82-41F9-3394-D5ADD9B98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96379C-4E5E-525F-8AE0-3E3F02D7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4ED9-EFC5-4D70-82FE-DA6289D08279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C1897-4BCE-C4AA-7968-8AA04142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54B6F-4E2E-98D2-02DF-F0A95FC7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469-4FB8-4D19-A040-237495490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06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E125FC-1B3D-1B27-F28F-F6280E58B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A95EF-9C14-00D5-325E-752DC7CAA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8C41F-2835-2EE4-148F-D47248F4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4ED9-EFC5-4D70-82FE-DA6289D08279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26AF3-9649-29B8-2B59-CB15FBEB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C0BDB4-8AEA-CC88-BB2C-1C0BBF1A6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469-4FB8-4D19-A040-237495490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2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44A5B-4158-422D-8BBD-A4493CFB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4899A-5BA0-7961-5961-670A06E78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5B4D5-9BE1-4627-2575-C65DFA3B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4ED9-EFC5-4D70-82FE-DA6289D08279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29485-5113-9E41-EAC6-3DA4F980B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C2AB0F-859B-E95A-9B81-D5F4E9BD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469-4FB8-4D19-A040-237495490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70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E5472-5767-2666-5D22-564F90039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30F5E9-874B-392C-8986-29A552BF1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98F07-C6BB-AAA2-C2DE-2586DD85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4ED9-EFC5-4D70-82FE-DA6289D08279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35C08-FBCB-7F7D-8D5B-D633BAE0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8CEC9-B16F-136A-385D-3B277693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469-4FB8-4D19-A040-237495490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66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9D8CA-A302-4F4B-F765-74ACA038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C00C50-8277-648A-272B-4EC22AD5F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355FC0-3711-C626-A561-D8F670B7E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F7B89E-C573-F816-073A-64F55226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4ED9-EFC5-4D70-82FE-DA6289D08279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D31570-59ED-5277-1C5E-7BADCC85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A3499E-7CEC-0A77-9B75-DEF0CBAA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469-4FB8-4D19-A040-237495490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8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F0B4B-286E-B643-2A21-863DAF90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E7204E-EB97-4FD9-040D-6FCB776EE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09A43B-1E75-C01C-1457-7DCB5A55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655FA9-3B34-7C57-BECF-2675D2402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57712E-3F15-57D3-204B-51D382317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CD522F-E554-9D6A-4CB2-E3C9C544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4ED9-EFC5-4D70-82FE-DA6289D08279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352B26-2E60-7179-FEBA-A30F83DB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C03D42-F7CF-DC8A-F62B-3B7E50D1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469-4FB8-4D19-A040-237495490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3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213FC-CBB8-E078-41A3-E878758B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DB2B4B-D6A3-B7B5-B673-39F0B9B3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4ED9-EFC5-4D70-82FE-DA6289D08279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2E4D3C-961F-0289-B083-9037BC8A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FD2503-D15F-3464-A3C5-788FE0F4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469-4FB8-4D19-A040-237495490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47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533173-FE99-E7EB-F2B8-2560C1C3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4ED9-EFC5-4D70-82FE-DA6289D08279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2E174B-ABE6-32A6-0685-7023B0C8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F7171C-5668-3D51-DB18-9266EBBB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469-4FB8-4D19-A040-237495490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53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58F3A-BF12-2B41-1385-DD135FF0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36739-DCCC-86F6-3941-5E8236B44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A9A366-69D5-8F20-0132-69A85546B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F2D88F-9F04-87B1-A21B-6B7B5030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4ED9-EFC5-4D70-82FE-DA6289D08279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81B6AD-CB7E-CEBC-26EB-8AE635F4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EDF826-4A06-B1A6-5C74-0B512395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469-4FB8-4D19-A040-237495490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98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0E28-88BE-275C-CB5C-E03C71BB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8A1691-CB10-8337-E768-4F95A5504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A98F89-C9A6-C096-992A-E320187AB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E715AC-89C7-F559-0BAF-8B90E30D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4ED9-EFC5-4D70-82FE-DA6289D08279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7DA0E-6795-7A03-9CF7-0EB260E3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79802D-3AFC-B6C2-4F9B-2AF7E84D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469-4FB8-4D19-A040-237495490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39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19D40F-6F7F-8DCC-FC2B-E5206017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B07CA6-60D8-55FA-F494-BD6CC6C13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24DDE-C1D2-DD53-6805-53C1BA1E2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94ED9-EFC5-4D70-82FE-DA6289D08279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7E169-C9CA-171C-6F18-8182964B3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DEAF5-4FBD-25CC-B95B-B6F9373C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1469-4FB8-4D19-A040-237495490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EA970-27D6-A9DB-E857-A9D351357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SKTC</a:t>
            </a:r>
            <a:br>
              <a:rPr lang="en-US" altLang="ko-KR" dirty="0"/>
            </a:br>
            <a:r>
              <a:rPr lang="en-US" altLang="ko-KR" sz="4800" dirty="0"/>
              <a:t>(South Korea Travel Controller)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C2BFCF-17E3-AFE6-2867-3B2319FAF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김지윤 박명규 </a:t>
            </a:r>
            <a:r>
              <a:rPr lang="ko-KR" altLang="en-US" dirty="0" err="1"/>
              <a:t>이범준</a:t>
            </a:r>
            <a:endParaRPr lang="en-US" altLang="ko-KR" dirty="0"/>
          </a:p>
          <a:p>
            <a:r>
              <a:rPr lang="ko-KR" altLang="en-US" dirty="0"/>
              <a:t>이상혁 임정현 황재민</a:t>
            </a:r>
          </a:p>
        </p:txBody>
      </p:sp>
    </p:spTree>
    <p:extLst>
      <p:ext uri="{BB962C8B-B14F-4D97-AF65-F5344CB8AC3E}">
        <p14:creationId xmlns:p14="http://schemas.microsoft.com/office/powerpoint/2010/main" val="332509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EE2F8-4CAD-8EA8-B296-DA786636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58FB69-E063-D448-C56D-87999C6A8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주제 설명 및 설정 이유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기능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데이터베이스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본인 파트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느낀점</a:t>
            </a:r>
            <a:r>
              <a:rPr lang="ko-KR" altLang="en-US" dirty="0"/>
              <a:t> 소감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59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89BE8-90E3-F1E2-74B3-1884A4DCA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D59A1-019D-13B4-A99F-E3EC5615D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국내 여행지 추천 사이트</a:t>
            </a:r>
            <a:endParaRPr lang="en-US" altLang="ko-KR" dirty="0"/>
          </a:p>
          <a:p>
            <a:r>
              <a:rPr lang="ko-KR" altLang="en-US" dirty="0"/>
              <a:t>각자가 원하는 여행 컨셉에 맞는 여행지를 추천하고 알려준다</a:t>
            </a:r>
          </a:p>
        </p:txBody>
      </p:sp>
    </p:spTree>
    <p:extLst>
      <p:ext uri="{BB962C8B-B14F-4D97-AF65-F5344CB8AC3E}">
        <p14:creationId xmlns:p14="http://schemas.microsoft.com/office/powerpoint/2010/main" val="147352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BE7D4-3865-ECAC-20D6-D6CB3FB68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9468CB-65FD-8B5B-B726-3CE35D9C5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47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7E68F-7FD9-FFCB-A297-A70455AEA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131A5-BCD5-51FD-18C8-ED546DCA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  <a:endParaRPr lang="en-US" altLang="ko-KR" dirty="0"/>
          </a:p>
          <a:p>
            <a:r>
              <a:rPr lang="ko-KR" altLang="en-US" dirty="0"/>
              <a:t>여행지 상세 페이지</a:t>
            </a:r>
            <a:r>
              <a:rPr lang="en-US" altLang="ko-KR" dirty="0"/>
              <a:t>(+ </a:t>
            </a:r>
            <a:r>
              <a:rPr lang="ko-KR" altLang="en-US" dirty="0"/>
              <a:t>날씨</a:t>
            </a:r>
            <a:r>
              <a:rPr lang="en-US" altLang="ko-KR" dirty="0"/>
              <a:t>, </a:t>
            </a:r>
            <a:r>
              <a:rPr lang="ko-KR" altLang="en-US" dirty="0"/>
              <a:t>지도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여행지 추천</a:t>
            </a:r>
            <a:endParaRPr lang="en-US" altLang="ko-KR" dirty="0"/>
          </a:p>
          <a:p>
            <a:r>
              <a:rPr lang="ko-KR" altLang="en-US" dirty="0"/>
              <a:t>여행지 별 리뷰</a:t>
            </a:r>
            <a:endParaRPr lang="en-US" altLang="ko-KR" dirty="0"/>
          </a:p>
          <a:p>
            <a:r>
              <a:rPr lang="ko-KR" altLang="en-US" dirty="0"/>
              <a:t>문의 사항</a:t>
            </a:r>
          </a:p>
        </p:txBody>
      </p:sp>
    </p:spTree>
    <p:extLst>
      <p:ext uri="{BB962C8B-B14F-4D97-AF65-F5344CB8AC3E}">
        <p14:creationId xmlns:p14="http://schemas.microsoft.com/office/powerpoint/2010/main" val="130988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3171C-9DAD-BBC7-1273-D2F2A06B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 </a:t>
            </a:r>
            <a:r>
              <a:rPr lang="en-US" altLang="ko-KR" dirty="0" err="1"/>
              <a:t>structrue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A5FCFE-90B2-889F-E852-3F044925C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50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FF3E7-7DE6-BB30-B9B6-6EF272D5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3623"/>
          </a:xfrm>
        </p:spPr>
        <p:txBody>
          <a:bodyPr/>
          <a:lstStyle/>
          <a:p>
            <a:r>
              <a:rPr lang="ko-KR" altLang="en-US" dirty="0"/>
              <a:t>본인 파트 설명</a:t>
            </a:r>
          </a:p>
        </p:txBody>
      </p:sp>
    </p:spTree>
    <p:extLst>
      <p:ext uri="{BB962C8B-B14F-4D97-AF65-F5344CB8AC3E}">
        <p14:creationId xmlns:p14="http://schemas.microsoft.com/office/powerpoint/2010/main" val="408966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FF3E7-7DE6-BB30-B9B6-6EF272D5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3623"/>
          </a:xfrm>
        </p:spPr>
        <p:txBody>
          <a:bodyPr/>
          <a:lstStyle/>
          <a:p>
            <a:r>
              <a:rPr lang="ko-KR" altLang="en-US" dirty="0" err="1"/>
              <a:t>느낀점</a:t>
            </a:r>
            <a:r>
              <a:rPr lang="en-US" altLang="ko-KR" dirty="0"/>
              <a:t>, </a:t>
            </a:r>
            <a:r>
              <a:rPr lang="ko-KR" altLang="en-US" dirty="0"/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1686086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71</Words>
  <Application>Microsoft Office PowerPoint</Application>
  <PresentationFormat>와이드스크린</PresentationFormat>
  <Paragraphs>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SKTC (South Korea Travel Controller)</vt:lpstr>
      <vt:lpstr>목차</vt:lpstr>
      <vt:lpstr>주제 설명</vt:lpstr>
      <vt:lpstr>주제 선정 이유</vt:lpstr>
      <vt:lpstr>기능 설명</vt:lpstr>
      <vt:lpstr>Database structrue</vt:lpstr>
      <vt:lpstr>본인 파트 설명</vt:lpstr>
      <vt:lpstr>느낀점, 소감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SKTC (South Korea Travel Controller)</dc:title>
  <dc:creator>황 재민</dc:creator>
  <cp:lastModifiedBy>황 재민</cp:lastModifiedBy>
  <cp:revision>1</cp:revision>
  <dcterms:created xsi:type="dcterms:W3CDTF">2023-06-27T00:10:38Z</dcterms:created>
  <dcterms:modified xsi:type="dcterms:W3CDTF">2023-06-27T01:28:06Z</dcterms:modified>
</cp:coreProperties>
</file>