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4128b245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4128b245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4128b2459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4128b2459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4128b2459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4128b2459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4128b245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4128b245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4128b2459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4128b2459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4128b2459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4128b2459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4128b24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4128b24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4128b245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4128b245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4128b2459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4128b2459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4128b245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4128b245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4128b245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4128b245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4128b245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4128b245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4128b2459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4128b2459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4128b245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4128b245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4319036"/>
            <a:ext cx="9144000" cy="824426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89150" y="9076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TensorFlow: Advanced Methods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00" y="2258800"/>
            <a:ext cx="1908675" cy="204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  Custom Layers and Models</a:t>
            </a:r>
            <a:endParaRPr sz="18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Sequential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Functional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Subclass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Lambda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Preprocessing layers with Keras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SavedModels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4.     Custom Loss Functions (contrastive loss function)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Callbacks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Custom training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Automatic Differentiation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GradientTape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Customizing model.fit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885" y="1546625"/>
            <a:ext cx="5616224" cy="27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Quizzes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Programming </a:t>
            </a:r>
            <a:r>
              <a:rPr lang="en"/>
              <a:t>Assignments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Final Project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1052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Coming up in This Series …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26"/>
          <p:cNvGrpSpPr/>
          <p:nvPr/>
        </p:nvGrpSpPr>
        <p:grpSpPr>
          <a:xfrm>
            <a:off x="159492" y="1826017"/>
            <a:ext cx="6894191" cy="1083900"/>
            <a:chOff x="159492" y="2130817"/>
            <a:chExt cx="6894191" cy="1083900"/>
          </a:xfrm>
        </p:grpSpPr>
        <p:sp>
          <p:nvSpPr>
            <p:cNvPr id="174" name="Google Shape;174;p26"/>
            <p:cNvSpPr/>
            <p:nvPr/>
          </p:nvSpPr>
          <p:spPr>
            <a:xfrm>
              <a:off x="159492" y="2130817"/>
              <a:ext cx="1183200" cy="10839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Learning a Programming Language</a:t>
              </a: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2009088" y="2130817"/>
              <a:ext cx="1183200" cy="10839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Basics of Machine Learning</a:t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3939785" y="2130817"/>
              <a:ext cx="1183200" cy="10839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Basics of DL, CNN, RNN</a:t>
              </a: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870483" y="2130817"/>
              <a:ext cx="1183200" cy="1083900"/>
            </a:xfrm>
            <a:prstGeom prst="rect">
              <a:avLst/>
            </a:prstGeom>
            <a:solidFill>
              <a:srgbClr val="D0E0E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Learning one DL FrameWork Basics</a:t>
              </a: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1342814" y="2601110"/>
              <a:ext cx="633300" cy="143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3249422" y="2601110"/>
              <a:ext cx="633300" cy="143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5180120" y="2601110"/>
              <a:ext cx="633300" cy="143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" name="Google Shape;181;p26"/>
          <p:cNvSpPr/>
          <p:nvPr/>
        </p:nvSpPr>
        <p:spPr>
          <a:xfrm>
            <a:off x="7801180" y="911617"/>
            <a:ext cx="1183200" cy="1083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Scientist Track</a:t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7801180" y="2740417"/>
            <a:ext cx="1183200" cy="1083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Engineer Track</a:t>
            </a:r>
            <a:endParaRPr/>
          </a:p>
        </p:txBody>
      </p:sp>
      <p:cxnSp>
        <p:nvCxnSpPr>
          <p:cNvPr id="183" name="Google Shape;183;p26"/>
          <p:cNvCxnSpPr>
            <a:stCxn id="177" idx="3"/>
            <a:endCxn id="181" idx="1"/>
          </p:cNvCxnSpPr>
          <p:nvPr/>
        </p:nvCxnSpPr>
        <p:spPr>
          <a:xfrm flipH="1" rot="10800000">
            <a:off x="7053683" y="1453567"/>
            <a:ext cx="747600" cy="914400"/>
          </a:xfrm>
          <a:prstGeom prst="straightConnector1">
            <a:avLst/>
          </a:prstGeom>
          <a:noFill/>
          <a:ln cap="flat" cmpd="sng" w="28575">
            <a:solidFill>
              <a:srgbClr val="EAD1D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6"/>
          <p:cNvCxnSpPr>
            <a:stCxn id="177" idx="3"/>
            <a:endCxn id="182" idx="1"/>
          </p:cNvCxnSpPr>
          <p:nvPr/>
        </p:nvCxnSpPr>
        <p:spPr>
          <a:xfrm>
            <a:off x="7053683" y="2367967"/>
            <a:ext cx="747600" cy="914400"/>
          </a:xfrm>
          <a:prstGeom prst="straightConnector1">
            <a:avLst/>
          </a:prstGeom>
          <a:noFill/>
          <a:ln cap="flat" cmpd="sng" w="28575">
            <a:solidFill>
              <a:srgbClr val="EAD1D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Enjoy!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225" y="942975"/>
            <a:ext cx="3257549" cy="325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2134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TensorFlow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82122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Popular in Industry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-1560" r="1559" t="0"/>
          <a:stretch/>
        </p:blipFill>
        <p:spPr>
          <a:xfrm>
            <a:off x="819050" y="1410550"/>
            <a:ext cx="5239475" cy="34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TensorFlow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Deployment Solution for Many Devices and Platforms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4425"/>
            <a:ext cx="4081051" cy="22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953" y="2144425"/>
            <a:ext cx="3953347" cy="22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164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TensorFlow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7720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Ecosystem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587" y="1323750"/>
            <a:ext cx="6882826" cy="293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Vs Pytorch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753" y="1229876"/>
            <a:ext cx="5410484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Advanced Methods?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Most of the elementary courses only talk about toy projects not real ones.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Using a framework effectively can drastically reduce the development and training costs and time.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A reliable engineer most be able to choose the best solution among many candidates.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r>
              <a:rPr lang="en"/>
              <a:t> 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Python Programming and OOP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Concepts and Theory of Machine Learning and Deep Learning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Basics of TensorFlow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A laptop or PC that can run Google Colab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4620" y="1136440"/>
            <a:ext cx="4294758" cy="35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TensorFlow Advanced Topics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TensorFlow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difference between the eager and graph modes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  Fast and customized Data Loaders</a:t>
            </a:r>
            <a:endParaRPr sz="18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TF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TFDS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tf.data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Augmentation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