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a9c32cec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a9c32cec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a9c32cec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a9c32cec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a9c32cec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a9c32cec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Vs JAX Vs Pytorch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on our GOAL, what will be covered and what not.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4319036"/>
            <a:ext cx="9144000" cy="824426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Multi-level APIs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Everyone with Every level of expertise can use TensorFlow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400"/>
              <a:t>How?</a:t>
            </a:r>
            <a:endParaRPr sz="4400"/>
          </a:p>
        </p:txBody>
      </p:sp>
      <p:sp>
        <p:nvSpPr>
          <p:cNvPr id="93" name="Google Shape;93;p14"/>
          <p:cNvSpPr/>
          <p:nvPr/>
        </p:nvSpPr>
        <p:spPr>
          <a:xfrm>
            <a:off x="3237000" y="2145863"/>
            <a:ext cx="2669976" cy="1507032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24608" l="14155" r="32104" t="18479"/>
          <a:stretch/>
        </p:blipFill>
        <p:spPr>
          <a:xfrm>
            <a:off x="163800" y="2216888"/>
            <a:ext cx="2768299" cy="13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825" y="2216875"/>
            <a:ext cx="2493475" cy="13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TensorFlow Multi-Level APIs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442300" y="1001275"/>
            <a:ext cx="7666150" cy="3219825"/>
            <a:chOff x="442300" y="1229875"/>
            <a:chExt cx="7666150" cy="3219825"/>
          </a:xfrm>
        </p:grpSpPr>
        <p:sp>
          <p:nvSpPr>
            <p:cNvPr id="103" name="Google Shape;103;p15"/>
            <p:cNvSpPr/>
            <p:nvPr/>
          </p:nvSpPr>
          <p:spPr>
            <a:xfrm>
              <a:off x="442300" y="1229875"/>
              <a:ext cx="2293200" cy="607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High Level APIs</a:t>
              </a:r>
              <a:endParaRPr b="1" sz="16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42300" y="2049750"/>
              <a:ext cx="2293200" cy="607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Low Level APIs</a:t>
              </a:r>
              <a:endParaRPr b="1" sz="16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442300" y="2945825"/>
              <a:ext cx="2293200" cy="607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TF Python Core</a:t>
              </a:r>
              <a:endParaRPr b="1" sz="16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442300" y="3841900"/>
              <a:ext cx="2293200" cy="607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TF C++ Core</a:t>
              </a:r>
              <a:endParaRPr b="1" sz="16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870800" y="1229875"/>
              <a:ext cx="4188600" cy="6078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Good For Beginners and Rapid Prototyping</a:t>
              </a:r>
              <a:endParaRPr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Examples: TFDS, model.fit, …</a:t>
              </a:r>
              <a:endParaRPr sz="1500"/>
            </a:p>
          </p:txBody>
        </p:sp>
        <p:cxnSp>
          <p:nvCxnSpPr>
            <p:cNvPr id="108" name="Google Shape;108;p15"/>
            <p:cNvCxnSpPr>
              <a:stCxn id="103" idx="3"/>
              <a:endCxn id="107" idx="1"/>
            </p:cNvCxnSpPr>
            <p:nvPr/>
          </p:nvCxnSpPr>
          <p:spPr>
            <a:xfrm>
              <a:off x="2735500" y="1533775"/>
              <a:ext cx="1135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" name="Google Shape;109;p15"/>
            <p:cNvSpPr/>
            <p:nvPr/>
          </p:nvSpPr>
          <p:spPr>
            <a:xfrm>
              <a:off x="3821750" y="1986150"/>
              <a:ext cx="4286700" cy="7350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Good For Experts, Customization of available Modules, more flexibility.</a:t>
              </a:r>
              <a:endParaRPr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Examples: Model Subclassing, Gradient Tape</a:t>
              </a:r>
              <a:endParaRPr sz="1500"/>
            </a:p>
          </p:txBody>
        </p:sp>
        <p:cxnSp>
          <p:nvCxnSpPr>
            <p:cNvPr id="110" name="Google Shape;110;p15"/>
            <p:cNvCxnSpPr>
              <a:stCxn id="104" idx="3"/>
              <a:endCxn id="109" idx="1"/>
            </p:cNvCxnSpPr>
            <p:nvPr/>
          </p:nvCxnSpPr>
          <p:spPr>
            <a:xfrm>
              <a:off x="2735500" y="2353650"/>
              <a:ext cx="108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" name="Google Shape;111;p15"/>
            <p:cNvSpPr/>
            <p:nvPr/>
          </p:nvSpPr>
          <p:spPr>
            <a:xfrm>
              <a:off x="3870800" y="2945825"/>
              <a:ext cx="4188600" cy="607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Gives Full Control. Basic Operations</a:t>
              </a:r>
              <a:endParaRPr sz="15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Examples: Add, MatMul, …</a:t>
              </a:r>
              <a:endParaRPr sz="1500"/>
            </a:p>
          </p:txBody>
        </p:sp>
        <p:cxnSp>
          <p:nvCxnSpPr>
            <p:cNvPr id="112" name="Google Shape;112;p15"/>
            <p:cNvCxnSpPr>
              <a:stCxn id="105" idx="3"/>
              <a:endCxn id="111" idx="1"/>
            </p:cNvCxnSpPr>
            <p:nvPr/>
          </p:nvCxnSpPr>
          <p:spPr>
            <a:xfrm>
              <a:off x="2735500" y="3249725"/>
              <a:ext cx="1135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3" name="Google Shape;113;p15"/>
            <p:cNvSpPr/>
            <p:nvPr/>
          </p:nvSpPr>
          <p:spPr>
            <a:xfrm>
              <a:off x="3821750" y="3841900"/>
              <a:ext cx="4286700" cy="6078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/>
                <a:t>Good For Development on Embedded and Edge Devices.</a:t>
              </a:r>
              <a:endParaRPr sz="1500"/>
            </a:p>
          </p:txBody>
        </p:sp>
        <p:cxnSp>
          <p:nvCxnSpPr>
            <p:cNvPr id="114" name="Google Shape;114;p15"/>
            <p:cNvCxnSpPr>
              <a:stCxn id="106" idx="3"/>
              <a:endCxn id="113" idx="1"/>
            </p:cNvCxnSpPr>
            <p:nvPr/>
          </p:nvCxnSpPr>
          <p:spPr>
            <a:xfrm>
              <a:off x="2735500" y="4145800"/>
              <a:ext cx="108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Why should I know these?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An Specific Task Can be done in different ways in TF.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An Expert should decide to use which way to reach her goal in less time, less cost and more productivity.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1951088" y="1017800"/>
            <a:ext cx="5471172" cy="1064772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