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0cca00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0cca00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b3da0d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b3da0d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ab3da0d5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ab3da0d5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4597469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4597469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4597469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4597469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4597469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4597469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4597469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4597469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4597469c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4597469c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computation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4597469c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4597469c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b0cca006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b0cca00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b0cca00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b0cca00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b0cca006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b0cca00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b0cca00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b0cca00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0cca00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0cca00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b0cca00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b0cca00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b0cca006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b0cca006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b3da0d5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ab3da0d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319036"/>
            <a:ext cx="9144000" cy="824426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Eager Execution Vs Graph Execution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509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Analogy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52900" y="410000"/>
            <a:ext cx="1748700" cy="778800"/>
          </a:xfrm>
          <a:prstGeom prst="wave">
            <a:avLst>
              <a:gd fmla="val 125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125" y="602500"/>
            <a:ext cx="6406175" cy="36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Graph Execution was the default behaviour before TensorFlow 2.x. But now the Eager Execution is default.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163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However you can easily force the python function to run in Graph mode by decorating them with </a:t>
            </a: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tf.function</a:t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9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@tf.function</a:t>
            </a:r>
            <a:endParaRPr sz="1991">
              <a:solidFill>
                <a:srgbClr val="795E26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9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991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9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" sz="1991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9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991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991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91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 = tf.matmul(x, x)</a:t>
            </a:r>
            <a:endParaRPr sz="1991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91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99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991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</a:t>
            </a:r>
            <a:endParaRPr sz="1991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Graphs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74930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/>
              <a:t>Very Fast;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/>
              <a:t>Very Flexible;</a:t>
            </a:r>
            <a:endParaRPr/>
          </a:p>
          <a:p>
            <a:pPr indent="-32385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/>
              <a:t>Runs in parallel</a:t>
            </a:r>
            <a:endParaRPr/>
          </a:p>
          <a:p>
            <a:pPr indent="-29845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Portable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 of Graphs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Difficult-to-learn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Difficult-to-test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 Non-intuitive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Eager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Intuitive and Pythotic Interface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Easy Debug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Easy-to-prototype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beginner-friendly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 of Eager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Slower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Dependency to Python Code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 the best of two modes?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en"/>
              <a:t>Code with Eager, Executive with Graph!!!</a:t>
            </a:r>
            <a:endParaRPr b="1" sz="16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1081200" y="1017800"/>
            <a:ext cx="7336872" cy="1237248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756850" y="3228200"/>
            <a:ext cx="772200" cy="447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some differences in practice.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Let’s investigate some in practice!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Codes can be run in two modes:</a:t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Eager Execution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Graph Execution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that you have this code snippet: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x = [[2.0]]</a:t>
            </a:r>
            <a:endParaRPr sz="18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m = tf.matmul(x, x)</a:t>
            </a:r>
            <a:endParaRPr sz="18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print(m)</a:t>
            </a:r>
            <a:endParaRPr sz="18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 you expect?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Let’s run this …</a:t>
            </a:r>
            <a:r>
              <a:rPr lang="en" sz="1800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is as expected:</a:t>
            </a:r>
            <a:endParaRPr sz="18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tf.Tensor([[4.]], shape=(1, 1), dtype=float32)</a:t>
            </a:r>
            <a:endParaRPr sz="18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 it is like a obvious thing, This behaviour of TensorFlow become the default behaviour since TensorFlow 2.x.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TensorFlow call this mode “Eager Execution”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Eager Execution execute the code as it is executed in ordinary Python codes.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Eager Execution evaluates operations </a:t>
            </a:r>
            <a:r>
              <a:rPr b="1" lang="en"/>
              <a:t>immediately</a:t>
            </a:r>
            <a:r>
              <a:rPr lang="en"/>
              <a:t>. TensorFlow operations are executed by Python, operation by operation, and returning results back to Python.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It means when you run </a:t>
            </a:r>
            <a:r>
              <a:rPr lang="en" sz="1800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m = tf.matmul(x, x)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/>
              <a:t>The value of m will be evaluated before the code move to the next 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in contrast with </a:t>
            </a:r>
            <a:r>
              <a:rPr b="1" lang="en"/>
              <a:t>Graph Mode!!!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17225" y="3144875"/>
            <a:ext cx="8053236" cy="1087452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Execution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graph mode the operations do not evaluate immediately. TensorFlow first creates a </a:t>
            </a:r>
            <a:r>
              <a:rPr b="1" lang="en"/>
              <a:t>Symbolic</a:t>
            </a:r>
            <a:r>
              <a:rPr lang="en"/>
              <a:t> </a:t>
            </a:r>
            <a:r>
              <a:rPr b="1" lang="en"/>
              <a:t>Graph </a:t>
            </a:r>
            <a:r>
              <a:rPr lang="en"/>
              <a:t>of Operations and Tensors which is independent of Python and can be ported outside of Python.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525" y="124900"/>
            <a:ext cx="3998976" cy="48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when TensorFlow see this line: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m = tf.matmul(x, x)</a:t>
            </a:r>
            <a:endParaRPr sz="18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creates a symbolic node in the Graph and does not evaluate the value of </a:t>
            </a:r>
            <a:r>
              <a:rPr lang="en" sz="1800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/>
              <a:t>.</a:t>
            </a:r>
            <a:endParaRPr sz="18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next phase after the Graph has been created. You can feed data flow to the Graph and get the value of each variable.</a:t>
            </a:r>
            <a:endParaRPr sz="18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