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4847f90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4847f90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4847f90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4847f90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4319036"/>
            <a:ext cx="9144000" cy="824426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oboto"/>
              <a:buChar char="●"/>
              <a:defRPr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Datasets (TFDS)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Most of real-life and practical datasets need lots of custom coding to be loaded and transformed into a format that is usable by the model.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TensorFlow Datasets (TFDS) -&gt; A platform containing popular datasets of various types with a </a:t>
            </a:r>
            <a:r>
              <a:rPr lang="en"/>
              <a:t>consistent</a:t>
            </a:r>
            <a:r>
              <a:rPr lang="en"/>
              <a:t> API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460" y="615561"/>
            <a:ext cx="6958715" cy="391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