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b2a822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b2a822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b2a822c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6b2a822c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b2a822c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6b2a822c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b2a822c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b2a822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b2a822c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b2a822c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6b2a822c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6b2a822c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b2a822c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6b2a822c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6b2a822c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6b2a822c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847f9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847f9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847f9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847f9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6b2a822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6b2a822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b2a822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b2a822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b2a822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b2a822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b2a822c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b2a822c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b2a822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b2a822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b2a822c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b2a822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guide/data_performance#vectorizing_mapp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tf.data Performance Improvements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Parallelize transformations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augmented_dataset = dataset.map(func, num_parallel_calls=8)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How we can how do we figure out how many cores we can use? 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514200" y="1312900"/>
            <a:ext cx="3012000" cy="324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AUTOTUNE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Setting optimization parameters like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num_parallel_calls</a:t>
            </a:r>
            <a:r>
              <a:rPr lang="en"/>
              <a:t> by hand might not necessarily help you reach a CPU's peak usage.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TensorFlow AUTOTUNE automatically tune such values dynamically at runtime.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AUTOTUNE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AUTOTUNE = tf.data.AUTOTUNE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ugmented_dataset = dataset.map(func,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114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num_parallel_calls=AUTOTUNE)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One way to reducing CPU idle time is to use the prefetch operation of the data set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train_dataset = dataset.map(func).prefetch(AUTOTUNE)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It fetch some number of batches in a buffer ahead of time and when the GPU is busy with training with a batch, the CPU will preprocess the next batch </a:t>
            </a:r>
            <a:r>
              <a:rPr lang="en"/>
              <a:t>simultaneously</a:t>
            </a:r>
            <a:r>
              <a:rPr lang="en"/>
              <a:t>.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Parallelizing I/O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63" y="1112463"/>
            <a:ext cx="6353477" cy="35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Interleave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list_ds = tf.data.Dataset.list_files(str(data_dir/'*/*'), shuffle=False)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num_parallel_reads = 4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dataset = list_ds.interleave(map_func,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cycle_length=num_parallel_reads, </a:t>
            </a:r>
            <a:endParaRPr sz="1800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num_parallel_calls=AUTOTUNE)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Snapshot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Horizontal Scaling (distributed preprocessing)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https://www.tensorflow.org/guide/data_performance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So far </a:t>
            </a:r>
            <a:r>
              <a:rPr lang="en"/>
              <a:t>took a look at some of the features available in tf.data like: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Parse and extract common data format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Transform and Augment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This session is about Efficiency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64975" y="3503125"/>
            <a:ext cx="6255576" cy="106574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we </a:t>
            </a:r>
            <a:r>
              <a:rPr lang="en"/>
              <a:t>load data have a huge impact on the model training 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data get larger                      Optimization and Finding </a:t>
            </a:r>
            <a:r>
              <a:rPr lang="en"/>
              <a:t>Bottlenecks</a:t>
            </a:r>
            <a:r>
              <a:rPr lang="en"/>
              <a:t> are more important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120100" y="2926950"/>
            <a:ext cx="1220100" cy="4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Training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245" y="1229877"/>
            <a:ext cx="4294758" cy="35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019925" y="2171550"/>
            <a:ext cx="10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GPU/ TPU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090250" y="3219825"/>
            <a:ext cx="10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1729" r="0" t="21315"/>
          <a:stretch/>
        </p:blipFill>
        <p:spPr>
          <a:xfrm>
            <a:off x="1065763" y="1229875"/>
            <a:ext cx="7012474" cy="315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Data Pipelines with tf.data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Caching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Parallelizing transformations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Prefetching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Parallelizing I/O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If all of data fits to the memory (In Memory Caching):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tf.data.Dataset.cache()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If data is large (Disk Caching):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tf.data.Dataset.cache(filename=…)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Most of the time we use caching after transformations and before model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Parallelize transformations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Transformations are Expensive Tasks for CPU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Most of the time we apply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/>
              <a:t> method element-wize. (For example for image augmentation we augment one image at a time.)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So CPU will be under utilized.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The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/>
              <a:t> function takes a parameter called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num_parallel_calls</a:t>
            </a:r>
            <a:r>
              <a:rPr lang="en"/>
              <a:t>, which defines the number of cores in your CPU that it can use in parallel.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