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847f9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847f9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4847f90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4847f90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d7ecf78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d7ecf78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d7ecf78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d7ecf78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Records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TFRecord format is a simple format for storing a sequence of binary records.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convert your dataset to TF records.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Object Detection datasets we have lots of jpg or PNG files with corresponding annotations stored on XML or json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serializing these images and annotation and stored them as TF record files you can get: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More efficient Storage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Fast I/O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Self contained files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Easy to use in remote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tf.data has APIs for reading TF Record files:</a:t>
            </a:r>
            <a:endParaRPr/>
          </a:p>
          <a:p>
            <a:pPr indent="0" lvl="0" marL="228600" marR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dataset = tf.data.TFRecordDataset(filenames = [tf_record_files])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serialize data we can wrap them to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tf.Example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great tutorial: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https://keras.io/examples/keras_recipes/creating_tfrecords/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