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dec9b0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fdec9b0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dec9b0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dec9b0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e14c0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fe14c0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e9a132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e9a132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e14c0d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e14c0d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fdec9b0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fdec9b0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fdec9b0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fdec9b0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fdec9b0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fdec9b0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fdec9b04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fdec9b04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dec9b0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fdec9b0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guides/sequential_mode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In TensorFlow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call different methods like </a:t>
            </a: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/>
              <a:t> to manipulate the layers of a sequential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See this tutorial for more: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https://keras.io/guides/sequential_model/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Sequential API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Sequential model is not appropriate when:</a:t>
            </a:r>
            <a:endParaRPr/>
          </a:p>
          <a:p>
            <a:pPr indent="-296148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46000"/>
              <a:buFont typeface="Arial"/>
              <a:buChar char="●"/>
            </a:pPr>
            <a:r>
              <a:rPr lang="en"/>
              <a:t>Your model has multiple inputs or multiple outputs</a:t>
            </a:r>
            <a:endParaRPr/>
          </a:p>
          <a:p>
            <a:pPr indent="-296148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6000"/>
              <a:buFont typeface="Arial"/>
              <a:buChar char="●"/>
            </a:pPr>
            <a:r>
              <a:rPr lang="en"/>
              <a:t>You need to do layer sharing</a:t>
            </a:r>
            <a:endParaRPr/>
          </a:p>
          <a:p>
            <a:pPr indent="-296148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6000"/>
              <a:buFont typeface="Arial"/>
              <a:buChar char="●"/>
            </a:pPr>
            <a:r>
              <a:rPr lang="en"/>
              <a:t>You want non-linear topology (e.g. a residual connection, a multi-branch model)</a:t>
            </a:r>
            <a:endParaRPr/>
          </a:p>
          <a:p>
            <a:pPr indent="-296148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6000"/>
              <a:buFont typeface="Arial"/>
              <a:buChar char="●"/>
            </a:pPr>
            <a:r>
              <a:rPr lang="en"/>
              <a:t>You want to add recursion in your model (e.g. for and while loops)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We investigate different approaches for developing DL models.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Extending TensorFlow Layers and Models to develop customized architectures.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Dig into models and layers to change their attributes.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Section you Should be Able to …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Select an appropriate API for model development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Developing different model architecture from scratch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Use developed models and customize its characteristics and attributes.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605275" y="884550"/>
            <a:ext cx="2194992" cy="2260548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45" y="1136427"/>
            <a:ext cx="4294758" cy="35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Model Development Approaches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75025" y="2211375"/>
            <a:ext cx="1654500" cy="1048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Approaches</a:t>
            </a:r>
            <a:endParaRPr sz="1700"/>
          </a:p>
        </p:txBody>
      </p:sp>
      <p:sp>
        <p:nvSpPr>
          <p:cNvPr id="114" name="Google Shape;114;p17"/>
          <p:cNvSpPr/>
          <p:nvPr/>
        </p:nvSpPr>
        <p:spPr>
          <a:xfrm>
            <a:off x="3110850" y="3838050"/>
            <a:ext cx="1654500" cy="1048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Subclassing</a:t>
            </a:r>
            <a:endParaRPr sz="1700"/>
          </a:p>
        </p:txBody>
      </p:sp>
      <p:sp>
        <p:nvSpPr>
          <p:cNvPr id="115" name="Google Shape;115;p17"/>
          <p:cNvSpPr/>
          <p:nvPr/>
        </p:nvSpPr>
        <p:spPr>
          <a:xfrm>
            <a:off x="3110850" y="2500463"/>
            <a:ext cx="1654500" cy="1048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Functional</a:t>
            </a:r>
            <a:endParaRPr sz="1700"/>
          </a:p>
        </p:txBody>
      </p:sp>
      <p:sp>
        <p:nvSpPr>
          <p:cNvPr id="116" name="Google Shape;116;p17"/>
          <p:cNvSpPr/>
          <p:nvPr/>
        </p:nvSpPr>
        <p:spPr>
          <a:xfrm>
            <a:off x="3110850" y="1162875"/>
            <a:ext cx="1654500" cy="1048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Sequential</a:t>
            </a:r>
            <a:endParaRPr sz="1700"/>
          </a:p>
        </p:txBody>
      </p:sp>
      <p:cxnSp>
        <p:nvCxnSpPr>
          <p:cNvPr id="117" name="Google Shape;117;p17"/>
          <p:cNvCxnSpPr>
            <a:stCxn id="113" idx="3"/>
            <a:endCxn id="116" idx="1"/>
          </p:cNvCxnSpPr>
          <p:nvPr/>
        </p:nvCxnSpPr>
        <p:spPr>
          <a:xfrm flipH="1" rot="10800000">
            <a:off x="2129525" y="1687125"/>
            <a:ext cx="981300" cy="10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3" idx="3"/>
            <a:endCxn id="115" idx="1"/>
          </p:cNvCxnSpPr>
          <p:nvPr/>
        </p:nvCxnSpPr>
        <p:spPr>
          <a:xfrm>
            <a:off x="2129525" y="2735625"/>
            <a:ext cx="9813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3" idx="3"/>
            <a:endCxn id="114" idx="1"/>
          </p:cNvCxnSpPr>
          <p:nvPr/>
        </p:nvCxnSpPr>
        <p:spPr>
          <a:xfrm>
            <a:off x="2129525" y="2735625"/>
            <a:ext cx="981300" cy="16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API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Sequential model is appropriate for a plain stack of layers (Linear Architecture) where each layer has exactly one input tensor and one output tensor.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Model = tf.keras.Sequential(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layers.Dense(2, activation=”relu”, name=”layer_1”),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layers.Dense(3, activation="relu", name="layer2"),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layers.Dense(4, name="layer3"),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API gets a list of layers that will be stacked linearly.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means the output of each layer fed into the next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equivalent to this: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725">
              <a:solidFill>
                <a:schemeClr val="dk2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layer1 = layers.Dense(2, activation="relu", name="layer1")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layer2 = layers.Dense(3, activation="relu", name="layer2")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layer3 = layers.Dense(4, name="layer3")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# Call layers on a test input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x = tf.ones((3, 3))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y = layer3(layer2(layer1(x)))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