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fe9a1329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fe9a1329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fe9a1329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fe9a1329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fe9a1329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fe9a1329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fe9a1329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fe9a1329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fe9a1329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fe9a1329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fe9a1329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fe9a1329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fe9a132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fe9a132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fe9a132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fe9a132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fe9a1329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fe9a1329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fe9a132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fe9a132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fe9a1329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fe9a1329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fe9a132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fe9a132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fe9a1329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3fe9a132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fe9a1329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fe9a1329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API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layer1 = Dense(32)(x)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layer2_1 = Dense(32)(layer1)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layer2_2 = Dense(32)(layer1)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layer2_3 = Dense(32)(layer1)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layer2_4 = Dense(32)(layer1)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merge = Concatenate([layer2_1, layer2_2, layer2_3, layer2_4])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Multi-Input Multi-Output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functional API makes it easy to manipulate multiple inputs and outputs. This cannot be handled with the Sequential API.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Efficiency Dataset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https://archive.ics.uci.edu/ml/datasets/Energy+efficiency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13217" l="7930" r="11150" t="15910"/>
          <a:stretch/>
        </p:blipFill>
        <p:spPr>
          <a:xfrm>
            <a:off x="142734" y="1736925"/>
            <a:ext cx="6777043" cy="333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3304" l="6817" r="9633" t="15315"/>
          <a:stretch/>
        </p:blipFill>
        <p:spPr>
          <a:xfrm>
            <a:off x="751913" y="478825"/>
            <a:ext cx="7640174" cy="418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769350"/>
            <a:ext cx="8520600" cy="3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input_layer = Input(shape=(len(train .columns),))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first_dense = Dense(units='128',activation='relu')(input_layer)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second_dense = Dense(units='128',activation='relu')(first_dense)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y1_output = Dense(units='1', name='y1_output')(second_dense)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third_dense = Dense(units='64',activation='relu')(second_dense)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y2_output = Dense(units='1', name='y2_output')(third_dense)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# Define the model with the input layer and a list of output layers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 model = Model(inputs=input_layer, outputs=[y1_output, y2_output])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 </a:t>
            </a:r>
            <a:r>
              <a:rPr lang="en"/>
              <a:t>let's</a:t>
            </a:r>
            <a:r>
              <a:rPr lang="en"/>
              <a:t> get our hands dirty and write some codes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The Keras functional API is a way to create models that are more flexible than the </a:t>
            </a: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tf.keras.Sequential</a:t>
            </a:r>
            <a:r>
              <a:rPr lang="en"/>
              <a:t> API.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The functional API can handle models with non-linear topology, shared layers, and even multiple inputs or outputs.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API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     Input               Layers             Model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127550" y="1961650"/>
            <a:ext cx="942300" cy="679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100" name="Google Shape;100;p15"/>
          <p:cNvSpPr/>
          <p:nvPr/>
        </p:nvSpPr>
        <p:spPr>
          <a:xfrm>
            <a:off x="3071675" y="1961650"/>
            <a:ext cx="942300" cy="679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015800" y="1961650"/>
            <a:ext cx="942300" cy="679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246913" y="2270550"/>
            <a:ext cx="6477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191038" y="2270550"/>
            <a:ext cx="6477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API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     Input               Layers            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1127550" y="1961650"/>
            <a:ext cx="942300" cy="679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111" name="Google Shape;111;p16"/>
          <p:cNvSpPr/>
          <p:nvPr/>
        </p:nvSpPr>
        <p:spPr>
          <a:xfrm>
            <a:off x="3071675" y="1961650"/>
            <a:ext cx="942300" cy="679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015800" y="1961650"/>
            <a:ext cx="942300" cy="679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246913" y="2270550"/>
            <a:ext cx="6477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191038" y="2270550"/>
            <a:ext cx="6477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1127550" y="3660675"/>
            <a:ext cx="171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Define a Keras Input Layer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API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     Input               Layers             Model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127550" y="1961650"/>
            <a:ext cx="942300" cy="679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123" name="Google Shape;123;p17"/>
          <p:cNvSpPr/>
          <p:nvPr/>
        </p:nvSpPr>
        <p:spPr>
          <a:xfrm>
            <a:off x="3071675" y="1961650"/>
            <a:ext cx="942300" cy="679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015800" y="1961650"/>
            <a:ext cx="942300" cy="679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246913" y="2270550"/>
            <a:ext cx="6477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4191038" y="2270550"/>
            <a:ext cx="6477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2971875" y="3585000"/>
            <a:ext cx="171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Define a set of connected layers. (model architecture)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API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     Input               Layers             Model</a:t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127550" y="1961650"/>
            <a:ext cx="942300" cy="679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</a:t>
            </a:r>
            <a:endParaRPr sz="2200"/>
          </a:p>
        </p:txBody>
      </p:sp>
      <p:sp>
        <p:nvSpPr>
          <p:cNvPr id="135" name="Google Shape;135;p18"/>
          <p:cNvSpPr/>
          <p:nvPr/>
        </p:nvSpPr>
        <p:spPr>
          <a:xfrm>
            <a:off x="3071675" y="1961650"/>
            <a:ext cx="942300" cy="679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5015800" y="1961650"/>
            <a:ext cx="942300" cy="6795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3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246913" y="2270550"/>
            <a:ext cx="6477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191038" y="2270550"/>
            <a:ext cx="647700" cy="23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838750" y="3585000"/>
            <a:ext cx="171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Creating a Model by specifying the Inputs and Outputs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input = tf.keras.Input(shape=(784,))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x = tf.keras.layers.Dense(64, activation="relu")(input)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x = tf.keras.layers.Dense(64, activation="relu")(x)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prediction = tf.keras.layers.Dense(10, activation=”softmax”)(x)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model = tf.keras.Model(inputs=input, outputs=prediction, name="mlp_model")</a:t>
            </a:r>
            <a:endParaRPr sz="1725"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</a:t>
            </a:r>
            <a:endParaRPr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famous architectures have layer branching. Like Inception: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750" y="2240414"/>
            <a:ext cx="5500050" cy="2659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4507" l="6822" r="13004" t="47443"/>
          <a:stretch/>
        </p:blipFill>
        <p:spPr>
          <a:xfrm>
            <a:off x="906375" y="1336075"/>
            <a:ext cx="7331251" cy="24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