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62219a59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62219a59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2219a59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62219a5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2219a59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62219a5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62219a5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62219a5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2219a59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62219a59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2219a59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62219a59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2219a59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62219a59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62219a59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62219a59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2219a59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62219a59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2219a59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62219a59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2219a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62219a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2219a59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62219a59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2219a5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2219a5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62219a5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62219a5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2219a5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62219a5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62219a59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62219a5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2219a5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62219a5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2219a59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62219a5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2219a5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2219a5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Layers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“One of the central abstraction in Keras is the Layer class. A layer encapsulates both a state (the layer's "weights") and a transformation from inputs to outputs (a "call", the layer's forward pass).”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7940" l="6820" r="11686" t="23897"/>
          <a:stretch/>
        </p:blipFill>
        <p:spPr>
          <a:xfrm>
            <a:off x="639800" y="1017800"/>
            <a:ext cx="7452227" cy="35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246175" y="6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(keras.layers.Layer):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__init__(self, units=32, input_dim=32):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super(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self).__init__()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w_init = tf.random_normal_initializer()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self.w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initial_value=w_init(shape=(input_dim, units), dtype="float32"),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trainable=True,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b_init = tf.zeros_initializer()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self.b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initial_value=b_init(shape=(units,), dtype="float32"), trainable=True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call(self, inputs):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return tf.matmul(inputs, self.w) + self.b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46175" y="6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(keras.layers.Layer):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__init__(self, units=32, input_dim=32):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super(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self).__init__()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w_init = tf.random_normal_initializer()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self.w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initial_value=w_init(shape=(input_dim, units), dtype="float32"),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trainable=True,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b_init = tf.zeros_initializer()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self.b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initial_value=b_init(shape=(units,), dtype="float32"), trainable=True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call(self, inputs):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return tf.matmul(inputs, self.w) + self.b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6175" y="6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(keras.layers.Layer):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__init__(self, units=32, input_dim=32):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super(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self).__init__()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w_init = tf.random_normal_initializer()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self.w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initial_value=w_init(shape=(input_dim, units), dtype="float32"),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trainable=True,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b_init = tf.zeros_initializer()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self.b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initial_value=b_init(shape=(units,), dtype="float32"), trainable=True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call(self, inputs):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return tf.matmul(inputs, self.w) + self.b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1965675" y="66850"/>
            <a:ext cx="1982100" cy="441000"/>
          </a:xfrm>
          <a:prstGeom prst="rect">
            <a:avLst/>
          </a:prstGeom>
          <a:noFill/>
          <a:ln cap="flat" cmpd="sng" w="28575">
            <a:solidFill>
              <a:srgbClr val="F92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246175" y="6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(keras.layers.Layer):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__init__(self, units=32, input_dim=32):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super(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self).__init__()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w_init = tf.random_normal_initializer()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self.w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initial_value=w_init(shape=(input_dim, units), dtype="float32"),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trainable=True,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b_init = tf.zeros_initializer()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self.b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initial_value=b_init(shape=(units,), dtype="float32"), trainable=True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call(self, inputs):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return tf.matmul(inputs, self.w) + self.b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1015600" y="410000"/>
            <a:ext cx="3849300" cy="327000"/>
          </a:xfrm>
          <a:prstGeom prst="rect">
            <a:avLst/>
          </a:prstGeom>
          <a:noFill/>
          <a:ln cap="flat" cmpd="sng" w="28575">
            <a:solidFill>
              <a:srgbClr val="F92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1015600" y="4347150"/>
            <a:ext cx="1982100" cy="441000"/>
          </a:xfrm>
          <a:prstGeom prst="rect">
            <a:avLst/>
          </a:prstGeom>
          <a:noFill/>
          <a:ln cap="flat" cmpd="sng" w="28575">
            <a:solidFill>
              <a:srgbClr val="F92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46175" y="6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(keras.layers.Layer):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__init__(self, units=32, input_dim=32):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super(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self).__init__()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w_init = tf.random_normal_initializer()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self.w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initial_value=w_init(shape=(input_dim, units), dtype="float32"),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trainable=True,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b_init = tf.zeros_initializer()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self.b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initial_value=b_init(shape=(units,), dtype="float32"), trainable=True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call(self, inputs):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return tf.matmul(inputs, self.w) + self.b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1064775" y="803000"/>
            <a:ext cx="3507300" cy="214800"/>
          </a:xfrm>
          <a:prstGeom prst="rect">
            <a:avLst/>
          </a:prstGeom>
          <a:noFill/>
          <a:ln cap="flat" cmpd="sng" w="28575">
            <a:solidFill>
              <a:srgbClr val="F92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246175" y="6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class SimpleDense(keras.layers.Layer):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__init__(self, units=32, input_dim=32):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super(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self).__init__()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w_init = tf.random_normal_initializer()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self.w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initial_value=w_init(shape=(input_dim, units), dtype="float32"),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trainable=True,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b_init = tf.zeros_initializer()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self.b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initial_value=b_init(shape=(units,), dtype="float32"), trainable=True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call(self, inputs):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return tf.matmul(inputs, self.w) + self.b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999250" y="1130725"/>
            <a:ext cx="7191000" cy="3062700"/>
          </a:xfrm>
          <a:prstGeom prst="rect">
            <a:avLst/>
          </a:prstGeom>
          <a:noFill/>
          <a:ln cap="flat" cmpd="sng" w="28575">
            <a:solidFill>
              <a:srgbClr val="F92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246175" y="66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class SimpleDense(keras.layers.Layer):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__init__(self, units=32, input_dim=32):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super(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self).__init__()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w_init = tf.random_normal_initializer()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self.w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initial_value=w_init(shape=(input_dim, units), dtype="float32"),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trainable=True,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b_init = tf.zeros_initializer()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self.b = tf.Variable(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initial_value=b_init(shape=(units,), dtype="float32"), trainable=True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)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def call(self, inputs):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39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return tf.matmul(inputs, self.w) + self.b</a:t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39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999225" y="4668475"/>
            <a:ext cx="4176900" cy="311400"/>
          </a:xfrm>
          <a:prstGeom prst="rect">
            <a:avLst/>
          </a:prstGeom>
          <a:noFill/>
          <a:ln cap="flat" cmpd="sng" w="28575">
            <a:solidFill>
              <a:srgbClr val="F92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393125" y="3194200"/>
            <a:ext cx="7649700" cy="1310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759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x = tf.ones((2, 2))</a:t>
            </a:r>
            <a:endParaRPr sz="759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759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linear_layer = </a:t>
            </a:r>
            <a:r>
              <a:rPr lang="en" sz="759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SimpleDense</a:t>
            </a:r>
            <a:r>
              <a:rPr lang="en" sz="759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(4, 2)</a:t>
            </a:r>
            <a:endParaRPr sz="759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759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y = linear_layer(x)</a:t>
            </a:r>
            <a:endParaRPr sz="759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759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print(y)</a:t>
            </a:r>
            <a:endParaRPr sz="7357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85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97">
                <a:latin typeface="Roboto Mono"/>
                <a:ea typeface="Roboto Mono"/>
                <a:cs typeface="Roboto Mono"/>
                <a:sym typeface="Roboto Mono"/>
              </a:rPr>
              <a:t>tf.Tensor(</a:t>
            </a:r>
            <a:endParaRPr sz="759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97">
                <a:latin typeface="Roboto Mono"/>
                <a:ea typeface="Roboto Mono"/>
                <a:cs typeface="Roboto Mono"/>
                <a:sym typeface="Roboto Mono"/>
              </a:rPr>
              <a:t>[[ 0.01103698  0.03099662 -0.1009444   0.10721317]</a:t>
            </a:r>
            <a:endParaRPr sz="759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97">
                <a:latin typeface="Roboto Mono"/>
                <a:ea typeface="Roboto Mono"/>
                <a:cs typeface="Roboto Mono"/>
                <a:sym typeface="Roboto Mono"/>
              </a:rPr>
              <a:t> [ 0.01103698  0.03099662 -0.1009444   0.10721317]], shape=(2, 4), dtype=float32)</a:t>
            </a:r>
            <a:endParaRPr sz="759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lots of built-in layers in TensorFlow.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6082" r="15226" t="16860"/>
          <a:stretch/>
        </p:blipFill>
        <p:spPr>
          <a:xfrm>
            <a:off x="835375" y="1768250"/>
            <a:ext cx="53237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the simplest way to create a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More in Lab … 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2360650" y="2055750"/>
            <a:ext cx="4422708" cy="135961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However sometimes you need to write your own custom layer.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900925" y="2751925"/>
            <a:ext cx="1752600" cy="83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Custom Layers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313850" y="2003400"/>
            <a:ext cx="1752600" cy="83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Lambda Layers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313850" y="3482625"/>
            <a:ext cx="1752600" cy="83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Subclassing</a:t>
            </a:r>
            <a:endParaRPr/>
          </a:p>
        </p:txBody>
      </p:sp>
      <p:cxnSp>
        <p:nvCxnSpPr>
          <p:cNvPr id="103" name="Google Shape;103;p15"/>
          <p:cNvCxnSpPr>
            <a:stCxn id="100" idx="3"/>
            <a:endCxn id="101" idx="1"/>
          </p:cNvCxnSpPr>
          <p:nvPr/>
        </p:nvCxnSpPr>
        <p:spPr>
          <a:xfrm flipH="1" rot="10800000">
            <a:off x="2653525" y="2421175"/>
            <a:ext cx="660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100" idx="3"/>
            <a:endCxn id="102" idx="1"/>
          </p:cNvCxnSpPr>
          <p:nvPr/>
        </p:nvCxnSpPr>
        <p:spPr>
          <a:xfrm>
            <a:off x="2653525" y="3169675"/>
            <a:ext cx="660300" cy="7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Layers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Quickly create a Keras Layer from a Python Function or Expression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Lambda layers are best suited for simple operations or quick experimentation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tf.keras.layers.Flatten(input_shape=(28, 28)),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tf.keras.layers.Dense(128),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tf.keras.layers.Lambda(lambda x: tf.abs(x))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tf.keras.layers.Dense(10, activation='softmax')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410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15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def my_relu(x):</a:t>
            </a:r>
            <a:endParaRPr sz="815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15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return K.maximum(0.0, x)</a:t>
            </a:r>
            <a:endParaRPr sz="815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15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15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815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15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tf.keras.layers.Flatten(input_shape=(28, 28)),</a:t>
            </a:r>
            <a:endParaRPr sz="815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15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tf.keras.layers.Dense(128),</a:t>
            </a:r>
            <a:endParaRPr sz="815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15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tf.keras.layers.Lambda(my_relu),</a:t>
            </a:r>
            <a:endParaRPr sz="815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15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tf.keras.layers.Dense(10, activation='softmax')</a:t>
            </a:r>
            <a:endParaRPr sz="8157"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157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81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Lambda layers has portability issues. They should only be loaded in the same environment where they were saved.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A more flexible and portable Approach is Layer Subclassing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Subclassing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Layer consist of Three Main Part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720725" y="2358775"/>
            <a:ext cx="1441500" cy="108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State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weights</a:t>
            </a:r>
            <a:r>
              <a:rPr lang="en"/>
              <a:t>)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937075" y="2358775"/>
            <a:ext cx="1441500" cy="108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to Output Computation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(Forward Path)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153425" y="2281850"/>
            <a:ext cx="1441500" cy="108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of weights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 Propagation)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Subclassing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Layer consist of Three Main Part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20725" y="2358775"/>
            <a:ext cx="1441500" cy="108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State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(weights)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937075" y="2358775"/>
            <a:ext cx="1441500" cy="108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to Output Computation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(Forward Path)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5153425" y="2281850"/>
            <a:ext cx="1441500" cy="108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of weights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(Back Propagation)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4621075" y="1978850"/>
            <a:ext cx="2506200" cy="168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-2190086">
            <a:off x="3996853" y="3782757"/>
            <a:ext cx="1287567" cy="4094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1495125" y="4127900"/>
            <a:ext cx="250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TensorFlow handles This Part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