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8170c4a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8170c4a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170c4a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8170c4a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170c4a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8170c4a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170c4a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8170c4a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8170c4a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8170c4a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Subclassing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So far we have looked into the Functional API and saw how we are not limited to sequential models.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 Then we saw how you can customize layers by </a:t>
            </a:r>
            <a:r>
              <a:rPr lang="en"/>
              <a:t>subclassing</a:t>
            </a:r>
            <a:r>
              <a:rPr lang="en"/>
              <a:t> the layers.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session we go through a similar approach we took for layers but this time for entire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942150" y="2209503"/>
            <a:ext cx="7259700" cy="23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081307" y="2901686"/>
            <a:ext cx="1409700" cy="739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Approaches</a:t>
            </a:r>
            <a:endParaRPr sz="1700"/>
          </a:p>
        </p:txBody>
      </p:sp>
      <p:sp>
        <p:nvSpPr>
          <p:cNvPr id="101" name="Google Shape;101;p15"/>
          <p:cNvSpPr/>
          <p:nvPr/>
        </p:nvSpPr>
        <p:spPr>
          <a:xfrm>
            <a:off x="3327093" y="4048865"/>
            <a:ext cx="1409700" cy="739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Subclassing</a:t>
            </a:r>
            <a:endParaRPr sz="1700"/>
          </a:p>
        </p:txBody>
      </p:sp>
      <p:sp>
        <p:nvSpPr>
          <p:cNvPr id="102" name="Google Shape;102;p15"/>
          <p:cNvSpPr/>
          <p:nvPr/>
        </p:nvSpPr>
        <p:spPr>
          <a:xfrm>
            <a:off x="3327093" y="3105559"/>
            <a:ext cx="1409700" cy="739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Functional</a:t>
            </a:r>
            <a:endParaRPr sz="1700"/>
          </a:p>
        </p:txBody>
      </p:sp>
      <p:sp>
        <p:nvSpPr>
          <p:cNvPr id="103" name="Google Shape;103;p15"/>
          <p:cNvSpPr/>
          <p:nvPr/>
        </p:nvSpPr>
        <p:spPr>
          <a:xfrm>
            <a:off x="3327093" y="2162253"/>
            <a:ext cx="1409700" cy="739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Sequential</a:t>
            </a:r>
            <a:endParaRPr sz="1700"/>
          </a:p>
        </p:txBody>
      </p:sp>
      <p:cxnSp>
        <p:nvCxnSpPr>
          <p:cNvPr id="104" name="Google Shape;104;p15"/>
          <p:cNvCxnSpPr>
            <a:stCxn id="100" idx="3"/>
            <a:endCxn id="103" idx="1"/>
          </p:cNvCxnSpPr>
          <p:nvPr/>
        </p:nvCxnSpPr>
        <p:spPr>
          <a:xfrm flipH="1" rot="10800000">
            <a:off x="2491007" y="2531786"/>
            <a:ext cx="836100" cy="7395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100" idx="3"/>
            <a:endCxn id="102" idx="1"/>
          </p:cNvCxnSpPr>
          <p:nvPr/>
        </p:nvCxnSpPr>
        <p:spPr>
          <a:xfrm>
            <a:off x="2491007" y="3271286"/>
            <a:ext cx="836100" cy="204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100" idx="3"/>
            <a:endCxn id="101" idx="1"/>
          </p:cNvCxnSpPr>
          <p:nvPr/>
        </p:nvCxnSpPr>
        <p:spPr>
          <a:xfrm>
            <a:off x="2491007" y="3271286"/>
            <a:ext cx="836100" cy="1147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Functional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implementing complex architectures (</a:t>
            </a:r>
            <a:r>
              <a:rPr lang="en"/>
              <a:t>dynamic and recursions)</a:t>
            </a:r>
            <a:r>
              <a:rPr lang="en"/>
              <a:t> the code will be </a:t>
            </a:r>
            <a:r>
              <a:rPr lang="en"/>
              <a:t>spaghetti.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5525" y="1146650"/>
            <a:ext cx="8927388" cy="2162268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subclassing</a:t>
            </a:r>
            <a:r>
              <a:rPr lang="en"/>
              <a:t> is just like layer subclassing.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__init__ </a:t>
            </a:r>
            <a:r>
              <a:rPr lang="en"/>
              <a:t>method you define the layers of the model. Then write the forward path in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en"/>
              <a:t> method.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3137" l="11825" r="14726" t="23901"/>
          <a:stretch/>
        </p:blipFill>
        <p:spPr>
          <a:xfrm>
            <a:off x="1214000" y="565363"/>
            <a:ext cx="6716000" cy="37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