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Roboto Mon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Mon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bold.fntdata"/><Relationship Id="rId6" Type="http://schemas.openxmlformats.org/officeDocument/2006/relationships/slide" Target="slides/slide1.xml"/><Relationship Id="rId18" Type="http://schemas.openxmlformats.org/officeDocument/2006/relationships/font" Target="fonts/RobotoMon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38f080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4638f080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638f080e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4638f080e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638f080e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4638f080e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638f080e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4638f080e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8f080e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4638f080e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638f080e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4638f080e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8f080e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4638f080e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73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4319036"/>
            <a:ext cx="9144000" cy="824426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73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Roboto"/>
              <a:buChar char="●"/>
              <a:defRPr sz="2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tensorflow.org/api_docs/python/tf/keras/models/load_model" TargetMode="External"/><Relationship Id="rId4" Type="http://schemas.openxmlformats.org/officeDocument/2006/relationships/hyperlink" Target="https://www.tensorflow.org/guide/saved_mode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tensorflow.org/api_docs/python/tf/keras/Model#save_weigh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and Load Models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200"/>
              <a:buChar char="●"/>
            </a:pPr>
            <a:r>
              <a:rPr lang="en"/>
              <a:t>Model progress can be saved during and after training.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200"/>
              <a:buChar char="●"/>
            </a:pPr>
            <a:r>
              <a:rPr lang="en"/>
              <a:t>Save during training: The model can resume where it left off and avoid long training times.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200"/>
              <a:buChar char="●"/>
            </a:pPr>
            <a:r>
              <a:rPr lang="en"/>
              <a:t>We will talk about saving during training in next chapters.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3370" lvl="0" marL="457200" rtl="0" algn="l"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ct val="48000"/>
              <a:buChar char="●"/>
            </a:pPr>
            <a:r>
              <a:rPr lang="en"/>
              <a:t>Saving also means you can share your model and others can recreate your work.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3370" lvl="0" marL="457200" rtl="0" algn="l"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ct val="48000"/>
              <a:buChar char="●"/>
            </a:pPr>
            <a:r>
              <a:rPr lang="en"/>
              <a:t>When publishing research models and techniques, most machine learning practitioners share:</a:t>
            </a:r>
            <a:endParaRPr/>
          </a:p>
          <a:p>
            <a:pPr indent="-31496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4210"/>
              <a:buFont typeface="Arial"/>
              <a:buAutoNum type="alphaLcPeriod"/>
            </a:pPr>
            <a:r>
              <a:rPr lang="en" sz="1900"/>
              <a:t>code to create the model, and</a:t>
            </a:r>
            <a:endParaRPr sz="1900"/>
          </a:p>
          <a:p>
            <a:pPr indent="-31496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4210"/>
              <a:buFont typeface="Arial"/>
              <a:buAutoNum type="alphaLcPeriod"/>
            </a:pPr>
            <a:r>
              <a:rPr lang="en" sz="1900"/>
              <a:t>the trained weights, or parameters, for the model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Sharing this data helps others understand how the model works and try it themselves with new data.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 you should save models after training for deployment and inference purposes.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Keras has two main options for saving models:</a:t>
            </a:r>
            <a:endParaRPr/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SzPts val="2500"/>
              <a:buAutoNum type="arabicPeriod"/>
            </a:pPr>
            <a:r>
              <a:rPr lang="en"/>
              <a:t>Whole model saving (architecture, weights, optimizer state, …)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/>
              <a:t>Saving model weights.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/>
              <a:t>Save the entire model</a:t>
            </a:r>
            <a:endParaRPr b="1" sz="17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</a:t>
            </a:r>
            <a:r>
              <a:rPr lang="en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tf.keras.Model.save(</a:t>
            </a:r>
            <a:r>
              <a:rPr lang="en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'path/to/location'</a:t>
            </a:r>
            <a:r>
              <a:rPr lang="en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en"/>
              <a:t>to save a model's architecture, weights, and training configuration in a single file/folder.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allows you to export a model so it can be used without access to the original Python code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 entire model can be saved in two different file formats (</a:t>
            </a:r>
            <a:r>
              <a:rPr lang="en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SavedModel</a:t>
            </a:r>
            <a:r>
              <a:rPr lang="en"/>
              <a:t> and </a:t>
            </a:r>
            <a:r>
              <a:rPr lang="en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HDF5</a:t>
            </a:r>
            <a:r>
              <a:rPr lang="en"/>
              <a:t>). The TensorFlow SavedModel format is the default file format in TF2.x.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SavedModel</a:t>
            </a:r>
            <a:r>
              <a:rPr lang="en"/>
              <a:t> format is another way to serialize models. Models saved in this format can be restored using </a:t>
            </a:r>
            <a:r>
              <a:rPr lang="en">
                <a:highlight>
                  <a:srgbClr val="EFEFEF"/>
                </a:highlight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tf.keras.models.load_model</a:t>
            </a:r>
            <a:r>
              <a:rPr lang="en"/>
              <a:t> and are compatible with TensorFlow Serving.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More info on </a:t>
            </a:r>
            <a:r>
              <a:rPr lang="en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SavedModel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https://www.tensorflow.org/guide/saved_model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save weights manually, use </a:t>
            </a:r>
            <a:r>
              <a:rPr lang="en">
                <a:highlight>
                  <a:srgbClr val="EFEFEF"/>
                </a:highlight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tf.keras.Model.save_weights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method only saves model’s weight in a </a:t>
            </a:r>
            <a:r>
              <a:rPr lang="en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ckpt</a:t>
            </a:r>
            <a:r>
              <a:rPr lang="en"/>
              <a:t> file and for loading the weights to a  model you should have the model’s codes.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