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RobotoMono-bold.fntdata"/><Relationship Id="rId10" Type="http://schemas.openxmlformats.org/officeDocument/2006/relationships/slide" Target="slides/slide5.xml"/><Relationship Id="rId21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Mon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488908eee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488908eee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88908eee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488908eee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86c1ca3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486c1ca3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86c1ca31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486c1ca31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86c1ca31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486c1ca31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86c1ca31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486c1ca31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86c1ca31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486c1ca31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86c1ca31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486c1ca31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86c1ca31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486c1ca31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88908ee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488908ee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73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4319036"/>
            <a:ext cx="9144000" cy="824426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73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Roboto"/>
              <a:buChar char="●"/>
              <a:defRPr sz="2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keras.io/api/callbacks/model_checkpoint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keras.io/api/callbacks/tensorboard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keras.io/api/callbacks/early_stopping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keras.io/api/callbacks/learning_rate_scheduler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keras.io/api/callback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Callbacks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can create custom callbacks by subclassing</a:t>
            </a:r>
            <a:r>
              <a:rPr lang="en"/>
              <a:t> the </a:t>
            </a:r>
            <a:r>
              <a:rPr lang="en"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tf.keras.callbacks.Callback</a:t>
            </a:r>
            <a:r>
              <a:rPr lang="en"/>
              <a:t> class and overriding a set of methods called at various stages of training, testing, and predicting.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345" y="0"/>
            <a:ext cx="6257304" cy="494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A TensorFlow callback is an object that can perform some actions (functionalities) at various stages and </a:t>
            </a:r>
            <a:r>
              <a:rPr lang="en"/>
              <a:t>life cycle</a:t>
            </a:r>
            <a:r>
              <a:rPr lang="en"/>
              <a:t> of training, evaluation and prediction.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There are some useful built-in callbacks in TensorFlow.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Also you can write your own custom callback.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868175"/>
            <a:ext cx="8520600" cy="3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should pass callbacks to </a:t>
            </a:r>
            <a:r>
              <a:rPr lang="en"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.fit</a:t>
            </a:r>
            <a:r>
              <a:rPr lang="en"/>
              <a:t> method as a list of callbacks.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my_callbacks = [</a:t>
            </a:r>
            <a:endParaRPr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    tf.keras.callbacks.EarlyStopping(patience=2),</a:t>
            </a:r>
            <a:endParaRPr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   tf.keras.callbacks.ModelCheckpoint(filepath='model.{epoch:02d}-{val_loss:.2f}.h5'),</a:t>
            </a:r>
            <a:endParaRPr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tf.keras.callbacks.TensorBoard(log_dir='./logs'),</a:t>
            </a:r>
            <a:endParaRPr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9D9D9"/>
                </a:highlight>
                <a:latin typeface="Roboto Mono"/>
                <a:ea typeface="Roboto Mono"/>
                <a:cs typeface="Roboto Mono"/>
                <a:sym typeface="Roboto Mono"/>
              </a:rPr>
              <a:t>model.fit(dataset, epochs=10, callbacks=my_callbacks)</a:t>
            </a:r>
            <a:endParaRPr>
              <a:highlight>
                <a:srgbClr val="D9D9D9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 Models and Checkpoints During Training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ModelCheckpoint Callback: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Callback to save the Keras model or model weights at some frequency.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https://keras.io/api/callbacks/model_checkpoint/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 and Visualization of Training Process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TensorBoard Callback: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Enable visualizations for TensorBoard.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https://keras.io/api/callbacks/tensorboard/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Avoid Overfitting with Early Stopping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EarlyStopping Callback: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Stop training when a monitored metric has stopped improving.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https://keras.io/api/callbacks/early_stopping/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Various Learning Rate in Different Steps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LearningRate</a:t>
            </a:r>
            <a:r>
              <a:rPr lang="en"/>
              <a:t>Scheduler</a:t>
            </a:r>
            <a:r>
              <a:rPr lang="en"/>
              <a:t> Callback: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https://keras.io/api/callbacks/learning_rate_scheduler/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All Built-in Callbacks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https://keras.io/api/callbacks/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 Callbacks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Up </a:t>
            </a:r>
            <a:r>
              <a:rPr lang="en"/>
              <a:t>until</a:t>
            </a:r>
            <a:r>
              <a:rPr lang="en"/>
              <a:t> now we saw how you can apply a functionality to different stages of training with TensorFlow callbacks.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"/>
              <a:t> but you can also create your own custom callbacks that suit the specific needs of your project.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