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88a9c3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88a9c3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88a9c32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88a9c32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8a9c32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88a9c32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88a9c3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88a9c3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8a9c32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8a9c32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8a9c32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88a9c32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nsorflow.org/api_docs/python/tf/keras/los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Loss Functions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Losses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has many </a:t>
            </a:r>
            <a:r>
              <a:rPr lang="en"/>
              <a:t>built-in </a:t>
            </a:r>
            <a:r>
              <a:rPr lang="en"/>
              <a:t>loss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of built-in losses: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https://www.tensorflow.org/api_docs/python/tf/keras/losses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Losses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to create a custom loss, Keras provides two ways to do so.</a:t>
            </a:r>
            <a:endParaRPr/>
          </a:p>
          <a:p>
            <a:pPr indent="-3873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Python Functions</a:t>
            </a:r>
            <a:endParaRPr/>
          </a:p>
          <a:p>
            <a:pPr indent="-3873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Subclassing the </a:t>
            </a:r>
            <a:r>
              <a:rPr lang="en">
                <a:solidFill>
                  <a:srgbClr val="21212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tf.keras.losses.Loss</a:t>
            </a:r>
            <a:endParaRPr sz="39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 as a Loss Function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method involves creating a function that accepts inputs y_true and y_pred.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custom_mean_squared_error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y_true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tf.math.reduce_mean(tf.square(y_true - y_pred))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need a loss function that takes in parameters beside y_true and y_pred, you can subclass the tf.keras.losses.Loss class and implement the following two methods:</a:t>
            </a:r>
            <a:endParaRPr/>
          </a:p>
          <a:p>
            <a:pPr indent="-299085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48000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__init__(self)</a:t>
            </a:r>
            <a:r>
              <a:rPr lang="en"/>
              <a:t>: accept parameters to pass during the call of your loss function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call(self, y_true, y_pred)</a:t>
            </a:r>
            <a:r>
              <a:rPr lang="en"/>
              <a:t>: use the targets (</a:t>
            </a:r>
            <a:r>
              <a:rPr lang="en">
                <a:solidFill>
                  <a:srgbClr val="21212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y_true</a:t>
            </a:r>
            <a:r>
              <a:rPr lang="en"/>
              <a:t>) and the model predictions (</a:t>
            </a:r>
            <a:r>
              <a:rPr lang="en">
                <a:solidFill>
                  <a:srgbClr val="212121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y_pred</a:t>
            </a:r>
            <a:r>
              <a:rPr lang="en"/>
              <a:t>) to compute the model's loss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say you want to use mean squared error, but with an added term that will de-incentivize prediction values far from 0.5 (we assume that the categorical targets are one-hot encoded and take values between 0 and 1). This creates an incentive for the model not to be too confident, which may help reduce overfitting (we won't know if it works until we try!).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/>
              <a:t>Here's how you would do it: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CustomMSE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losses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regularization_factor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"custom_mse"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(name=name)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.regularization_factor = regularization_factor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y_true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mse = tf.math.reduce_mean(tf.square(y_true - y_pred))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reg = tf.math.reduce_mean(tf.square(</a:t>
            </a:r>
            <a:r>
              <a:rPr lang="en" sz="1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y_pred))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mse + reg * </a:t>
            </a:r>
            <a:r>
              <a:rPr lang="en" sz="1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.regularization_factor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