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488aa2421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488aa2421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88aa2421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88aa2421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88aa2421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488aa2421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88aa2421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488aa2421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88aa2421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488aa2421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88aa2421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88aa2421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88aa2421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488aa2421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88aa24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88aa24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88aa2421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88aa2421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88aa242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88aa242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88aa2421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488aa242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88aa242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88aa242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88aa2421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488aa2421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88aa2421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88aa242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88aa2421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88aa2421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oursera.org/learn/custom-models-layers-loss-functions-with-tensorflow" TargetMode="External"/><Relationship Id="rId4" Type="http://schemas.openxmlformats.org/officeDocument/2006/relationships/hyperlink" Target="http://yann.lecun.com/exdb/publis/pdf/chopra-05.pdf" TargetMode="External"/><Relationship Id="rId5" Type="http://schemas.openxmlformats.org/officeDocument/2006/relationships/hyperlink" Target="http://slazebni.cs.illinois.edu/spring17/lec09_similarity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Networks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2944" l="6034" r="12092" t="15489"/>
          <a:stretch/>
        </p:blipFill>
        <p:spPr>
          <a:xfrm>
            <a:off x="829050" y="475037"/>
            <a:ext cx="7485899" cy="41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1496325" y="1572550"/>
            <a:ext cx="262200" cy="493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3286775" y="1572550"/>
            <a:ext cx="262200" cy="493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3">
            <a:alphaModFix/>
          </a:blip>
          <a:srcRect b="2944" l="6034" r="12092" t="15489"/>
          <a:stretch/>
        </p:blipFill>
        <p:spPr>
          <a:xfrm>
            <a:off x="829050" y="475037"/>
            <a:ext cx="7485899" cy="41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/>
          <p:nvPr/>
        </p:nvSpPr>
        <p:spPr>
          <a:xfrm>
            <a:off x="2020500" y="1638075"/>
            <a:ext cx="262200" cy="493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6087850" y="1638075"/>
            <a:ext cx="262200" cy="493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2944" l="6034" r="12092" t="15489"/>
          <a:stretch/>
        </p:blipFill>
        <p:spPr>
          <a:xfrm>
            <a:off x="829050" y="475037"/>
            <a:ext cx="7485899" cy="419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4674150" y="1638075"/>
            <a:ext cx="1157400" cy="493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b="3166" l="5371" r="10431" t="16858"/>
          <a:stretch/>
        </p:blipFill>
        <p:spPr>
          <a:xfrm>
            <a:off x="722575" y="515987"/>
            <a:ext cx="7698851" cy="411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4120" l="6822" r="11863" t="18137"/>
          <a:stretch/>
        </p:blipFill>
        <p:spPr>
          <a:xfrm>
            <a:off x="854075" y="573325"/>
            <a:ext cx="7435848" cy="399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6032" l="6818" r="12581" t="19772"/>
          <a:stretch/>
        </p:blipFill>
        <p:spPr>
          <a:xfrm>
            <a:off x="886838" y="664512"/>
            <a:ext cx="7370325" cy="381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https://www.coursera.org/learn/custom-models-layers-loss-functions-with-tensorflow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http://yann.lecun.com/exdb/publis/pdf/chopra-05.pdf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http://slazebni.cs.illinois.edu/spring17/lec09_similarity.pdf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1885" l="5730" r="10970" t="16860"/>
          <a:stretch/>
        </p:blipFill>
        <p:spPr>
          <a:xfrm>
            <a:off x="763513" y="483225"/>
            <a:ext cx="7616977" cy="41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1885" l="5730" r="10970" t="16860"/>
          <a:stretch/>
        </p:blipFill>
        <p:spPr>
          <a:xfrm>
            <a:off x="763513" y="483225"/>
            <a:ext cx="7616977" cy="41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2276900" y="1326850"/>
            <a:ext cx="1146600" cy="999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098550" y="1326850"/>
            <a:ext cx="1146600" cy="999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1885" l="5730" r="10970" t="16860"/>
          <a:stretch/>
        </p:blipFill>
        <p:spPr>
          <a:xfrm>
            <a:off x="763513" y="483225"/>
            <a:ext cx="7616977" cy="41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1998425" y="1310475"/>
            <a:ext cx="1752600" cy="2784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738175" y="1310475"/>
            <a:ext cx="1752600" cy="2784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1885" l="5730" r="10970" t="16860"/>
          <a:stretch/>
        </p:blipFill>
        <p:spPr>
          <a:xfrm>
            <a:off x="763513" y="483225"/>
            <a:ext cx="7616977" cy="41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4193425" y="2653650"/>
            <a:ext cx="1146600" cy="679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1885" l="5730" r="10970" t="16860"/>
          <a:stretch/>
        </p:blipFill>
        <p:spPr>
          <a:xfrm>
            <a:off x="763513" y="483225"/>
            <a:ext cx="7616977" cy="417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3947700" y="3554575"/>
            <a:ext cx="1638000" cy="6078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4117" l="6819" r="12762" t="16542"/>
          <a:stretch/>
        </p:blipFill>
        <p:spPr>
          <a:xfrm>
            <a:off x="895025" y="532375"/>
            <a:ext cx="7353950" cy="40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3159" l="8240" r="13653" t="19774"/>
          <a:stretch/>
        </p:blipFill>
        <p:spPr>
          <a:xfrm>
            <a:off x="1001038" y="590800"/>
            <a:ext cx="7141926" cy="396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2944" l="6034" r="12092" t="15489"/>
          <a:stretch/>
        </p:blipFill>
        <p:spPr>
          <a:xfrm>
            <a:off x="829050" y="475037"/>
            <a:ext cx="7485899" cy="419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