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79" r:id="rId3"/>
    <p:sldId id="283" r:id="rId5"/>
    <p:sldId id="276" r:id="rId6"/>
    <p:sldId id="277" r:id="rId7"/>
    <p:sldId id="278" r:id="rId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8" d="100"/>
          <a:sy n="138" d="100"/>
        </p:scale>
        <p:origin x="834" y="11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presProps" Target="presProps.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1" Type="http://schemas.openxmlformats.org/officeDocument/2006/relationships/tableStyles" Target="tableStyles.xml"/><Relationship Id="rId10" Type="http://schemas.openxmlformats.org/officeDocument/2006/relationships/viewProps" Target="viewProps.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and subtitle">
    <p:spTree>
      <p:nvGrpSpPr>
        <p:cNvPr id="1" name=""/>
        <p:cNvGrpSpPr/>
        <p:nvPr/>
      </p:nvGrpSpPr>
      <p:grpSpPr>
        <a:xfrm>
          <a:off x="0" y="0"/>
          <a:ext cx="0" cy="0"/>
          <a:chOff x="0" y="0"/>
          <a:chExt cx="0" cy="0"/>
        </a:xfrm>
      </p:grpSpPr>
      <p:sp>
        <p:nvSpPr>
          <p:cNvPr id="2" name="Title 1"/>
          <p:cNvSpPr>
            <a:spLocks noGrp="1"/>
          </p:cNvSpPr>
          <p:nvPr>
            <p:ph type="ctrTitle"/>
          </p:nvPr>
        </p:nvSpPr>
        <p:spPr>
          <a:xfrm>
            <a:off x="251520" y="1383621"/>
            <a:ext cx="8640960" cy="1102519"/>
          </a:xfrm>
        </p:spPr>
        <p:txBody>
          <a:bodyPr anchor="b">
            <a:normAutofit/>
          </a:bodyPr>
          <a:lstStyle>
            <a:lvl1pPr algn="l">
              <a:defRPr sz="2025">
                <a:solidFill>
                  <a:srgbClr val="9A1D2B"/>
                </a:solidFill>
                <a:latin typeface="Arial" panose="020B0604020202020204" pitchFamily="34" charset="0"/>
                <a:cs typeface="Arial" panose="020B0604020202020204" pitchFamily="34" charset="0"/>
              </a:defRPr>
            </a:lvl1pPr>
          </a:lstStyle>
          <a:p>
            <a:r>
              <a:rPr lang="en-US"/>
              <a:t>Click to edit Master title style</a:t>
            </a:r>
            <a:endParaRPr lang="en-GB"/>
          </a:p>
        </p:txBody>
      </p:sp>
      <p:sp>
        <p:nvSpPr>
          <p:cNvPr id="3" name="Subtitle 2"/>
          <p:cNvSpPr>
            <a:spLocks noGrp="1"/>
          </p:cNvSpPr>
          <p:nvPr>
            <p:ph type="subTitle" idx="1"/>
          </p:nvPr>
        </p:nvSpPr>
        <p:spPr>
          <a:xfrm>
            <a:off x="251520" y="2517744"/>
            <a:ext cx="8640960" cy="1314450"/>
          </a:xfrm>
        </p:spPr>
        <p:txBody>
          <a:bodyPr/>
          <a:lstStyle>
            <a:lvl1pPr marL="0" indent="0" algn="l">
              <a:buNone/>
              <a:defRPr>
                <a:solidFill>
                  <a:schemeClr val="tx1"/>
                </a:solidFill>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a:t>Click to edit Master subtitle style</a:t>
            </a:r>
            <a:endParaRPr lang="en-GB"/>
          </a:p>
        </p:txBody>
      </p:sp>
      <p:sp>
        <p:nvSpPr>
          <p:cNvPr id="4" name="Footer Placeholder 4"/>
          <p:cNvSpPr>
            <a:spLocks noGrp="1"/>
          </p:cNvSpPr>
          <p:nvPr>
            <p:ph type="ftr" sz="quarter" idx="10"/>
          </p:nvPr>
        </p:nvSpPr>
        <p:spPr/>
        <p:txBody>
          <a:bodyPr/>
          <a:lstStyle>
            <a:lvl1pPr>
              <a:defRPr/>
            </a:lvl1pPr>
          </a:lstStyle>
          <a:p>
            <a:pPr>
              <a:defRPr/>
            </a:pPr>
            <a:endParaRPr lang="en-GB"/>
          </a:p>
        </p:txBody>
      </p:sp>
      <p:sp>
        <p:nvSpPr>
          <p:cNvPr id="5" name="Slide Number Placeholder 5"/>
          <p:cNvSpPr>
            <a:spLocks noGrp="1"/>
          </p:cNvSpPr>
          <p:nvPr>
            <p:ph type="sldNum" sz="quarter" idx="11"/>
          </p:nvPr>
        </p:nvSpPr>
        <p:spPr/>
        <p:txBody>
          <a:bodyPr/>
          <a:lstStyle>
            <a:lvl1pPr>
              <a:defRPr/>
            </a:lvl1pPr>
          </a:lstStyle>
          <a:p>
            <a:pPr>
              <a:defRPr/>
            </a:pPr>
            <a:fld id="{9B1713BD-5732-46D6-B92A-504D994A0206}" type="slidenum">
              <a:rPr lang="en-GB" altLang="en-US"/>
            </a:fld>
            <a:endParaRPr lang="en-GB" altLang="en-US"/>
          </a:p>
        </p:txBody>
      </p:sp>
    </p:spTree>
  </p:cSld>
  <p:clrMapOvr>
    <a:masterClrMapping/>
  </p:clrMapOvr>
  <p:transition spd="slow">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1520" y="897564"/>
            <a:ext cx="8640960" cy="857250"/>
          </a:xfrm>
        </p:spPr>
        <p:txBody>
          <a:bodyPr anchor="b">
            <a:normAutofit/>
          </a:bodyPr>
          <a:lstStyle>
            <a:lvl1pPr algn="l">
              <a:defRPr sz="1800">
                <a:solidFill>
                  <a:srgbClr val="9A1D2B"/>
                </a:solidFill>
                <a:latin typeface="Arial" panose="020B0604020202020204" pitchFamily="34" charset="0"/>
                <a:cs typeface="Arial" panose="020B0604020202020204" pitchFamily="34" charset="0"/>
              </a:defRPr>
            </a:lvl1pPr>
          </a:lstStyle>
          <a:p>
            <a:r>
              <a:rPr lang="en-US"/>
              <a:t>Click to edit Master title style</a:t>
            </a:r>
            <a:endParaRPr lang="en-GB"/>
          </a:p>
        </p:txBody>
      </p:sp>
      <p:sp>
        <p:nvSpPr>
          <p:cNvPr id="3" name="Content Placeholder 2"/>
          <p:cNvSpPr>
            <a:spLocks noGrp="1"/>
          </p:cNvSpPr>
          <p:nvPr>
            <p:ph idx="1"/>
          </p:nvPr>
        </p:nvSpPr>
        <p:spPr>
          <a:xfrm>
            <a:off x="251520" y="1815669"/>
            <a:ext cx="8640960" cy="2778956"/>
          </a:xfrm>
        </p:spPr>
        <p:txBody>
          <a:bodyPr/>
          <a:lstStyle>
            <a:lvl5pP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4" name="Footer Placeholder 4"/>
          <p:cNvSpPr>
            <a:spLocks noGrp="1"/>
          </p:cNvSpPr>
          <p:nvPr>
            <p:ph type="ftr" sz="quarter" idx="10"/>
          </p:nvPr>
        </p:nvSpPr>
        <p:spPr/>
        <p:txBody>
          <a:bodyPr/>
          <a:lstStyle>
            <a:lvl1pPr>
              <a:defRPr/>
            </a:lvl1pPr>
          </a:lstStyle>
          <a:p>
            <a:pPr>
              <a:defRPr/>
            </a:pPr>
            <a:endParaRPr lang="en-GB"/>
          </a:p>
        </p:txBody>
      </p:sp>
      <p:sp>
        <p:nvSpPr>
          <p:cNvPr id="5" name="Slide Number Placeholder 5"/>
          <p:cNvSpPr>
            <a:spLocks noGrp="1"/>
          </p:cNvSpPr>
          <p:nvPr>
            <p:ph type="sldNum" sz="quarter" idx="11"/>
          </p:nvPr>
        </p:nvSpPr>
        <p:spPr/>
        <p:txBody>
          <a:bodyPr/>
          <a:lstStyle>
            <a:lvl1pPr>
              <a:defRPr/>
            </a:lvl1pPr>
          </a:lstStyle>
          <a:p>
            <a:pPr>
              <a:defRPr/>
            </a:pPr>
            <a:fld id="{BEA79A8C-B65E-4DAA-86B8-FD464A11D487}" type="slidenum">
              <a:rPr lang="en-GB" altLang="en-US"/>
            </a:fld>
            <a:endParaRPr lang="en-GB" altLang="en-US"/>
          </a:p>
        </p:txBody>
      </p:sp>
    </p:spTree>
  </p:cSld>
  <p:clrMapOvr>
    <a:masterClrMapping/>
  </p:clrMapOvr>
  <p:transition spd="slow">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only">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897566"/>
            <a:ext cx="8640960" cy="3697058"/>
          </a:xfrm>
        </p:spPr>
        <p:txBody>
          <a:bodyPr/>
          <a:lstStyle>
            <a:lvl5pP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4" name="Footer Placeholder 4"/>
          <p:cNvSpPr>
            <a:spLocks noGrp="1"/>
          </p:cNvSpPr>
          <p:nvPr>
            <p:ph type="ftr" sz="quarter" idx="10"/>
          </p:nvPr>
        </p:nvSpPr>
        <p:spPr/>
        <p:txBody>
          <a:bodyPr/>
          <a:lstStyle>
            <a:lvl1pPr>
              <a:defRPr/>
            </a:lvl1pPr>
          </a:lstStyle>
          <a:p>
            <a:pPr>
              <a:defRPr/>
            </a:pPr>
            <a:endParaRPr lang="en-GB"/>
          </a:p>
        </p:txBody>
      </p:sp>
      <p:sp>
        <p:nvSpPr>
          <p:cNvPr id="5" name="Slide Number Placeholder 5"/>
          <p:cNvSpPr>
            <a:spLocks noGrp="1"/>
          </p:cNvSpPr>
          <p:nvPr>
            <p:ph type="sldNum" sz="quarter" idx="11"/>
          </p:nvPr>
        </p:nvSpPr>
        <p:spPr/>
        <p:txBody>
          <a:bodyPr/>
          <a:lstStyle>
            <a:lvl1pPr>
              <a:defRPr/>
            </a:lvl1pPr>
          </a:lstStyle>
          <a:p>
            <a:pPr>
              <a:defRPr/>
            </a:pPr>
            <a:fld id="{22DDB8B0-D9FE-4E33-AF2E-ED5DB9179984}" type="slidenum">
              <a:rPr lang="en-GB" altLang="en-US"/>
            </a:fld>
            <a:endParaRPr lang="en-GB" altLang="en-US"/>
          </a:p>
        </p:txBody>
      </p:sp>
    </p:spTree>
  </p:cSld>
  <p:clrMapOvr>
    <a:masterClrMapping/>
  </p:clrMapOvr>
  <p:transition spd="slow">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059585"/>
            <a:ext cx="4038600" cy="3394472"/>
          </a:xfrm>
        </p:spPr>
        <p:txBody>
          <a:bodyPr/>
          <a:lstStyle>
            <a:lvl1pPr>
              <a:defRPr sz="1575"/>
            </a:lvl1pPr>
            <a:lvl2pPr>
              <a:defRPr sz="1350"/>
            </a:lvl2pPr>
            <a:lvl3pPr>
              <a:defRPr sz="1125"/>
            </a:lvl3pPr>
            <a:lvl4pPr>
              <a:defRPr sz="1015"/>
            </a:lvl4pPr>
            <a:lvl5pPr>
              <a:defRPr sz="1015"/>
            </a:lvl5pPr>
            <a:lvl6pPr>
              <a:defRPr sz="1015"/>
            </a:lvl6pPr>
            <a:lvl7pPr>
              <a:defRPr sz="1015"/>
            </a:lvl7pPr>
            <a:lvl8pPr>
              <a:defRPr sz="1015"/>
            </a:lvl8pPr>
            <a:lvl9pPr>
              <a:defRPr sz="1015"/>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4" name="Content Placeholder 3"/>
          <p:cNvSpPr>
            <a:spLocks noGrp="1"/>
          </p:cNvSpPr>
          <p:nvPr>
            <p:ph sz="half" idx="2"/>
          </p:nvPr>
        </p:nvSpPr>
        <p:spPr>
          <a:xfrm>
            <a:off x="4648200" y="1059585"/>
            <a:ext cx="4038600" cy="3394472"/>
          </a:xfrm>
        </p:spPr>
        <p:txBody>
          <a:bodyPr/>
          <a:lstStyle>
            <a:lvl1pPr>
              <a:defRPr sz="1575"/>
            </a:lvl1pPr>
            <a:lvl2pPr>
              <a:defRPr sz="1350"/>
            </a:lvl2pPr>
            <a:lvl3pPr>
              <a:defRPr sz="1125"/>
            </a:lvl3pPr>
            <a:lvl4pPr>
              <a:defRPr sz="1015"/>
            </a:lvl4pPr>
            <a:lvl5pPr>
              <a:defRPr sz="1015"/>
            </a:lvl5pPr>
            <a:lvl6pPr>
              <a:defRPr sz="1015"/>
            </a:lvl6pPr>
            <a:lvl7pPr>
              <a:defRPr sz="1015"/>
            </a:lvl7pPr>
            <a:lvl8pPr>
              <a:defRPr sz="1015"/>
            </a:lvl8pPr>
            <a:lvl9pPr>
              <a:defRPr sz="1015"/>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5" name="Footer Placeholder 4"/>
          <p:cNvSpPr>
            <a:spLocks noGrp="1"/>
          </p:cNvSpPr>
          <p:nvPr>
            <p:ph type="ftr" sz="quarter" idx="10"/>
          </p:nvPr>
        </p:nvSpPr>
        <p:spPr/>
        <p:txBody>
          <a:bodyPr/>
          <a:lstStyle>
            <a:lvl1pPr>
              <a:defRPr/>
            </a:lvl1pPr>
          </a:lstStyle>
          <a:p>
            <a:pPr>
              <a:defRPr/>
            </a:pPr>
            <a:endParaRPr lang="en-GB"/>
          </a:p>
        </p:txBody>
      </p:sp>
      <p:sp>
        <p:nvSpPr>
          <p:cNvPr id="6" name="Slide Number Placeholder 5"/>
          <p:cNvSpPr>
            <a:spLocks noGrp="1"/>
          </p:cNvSpPr>
          <p:nvPr>
            <p:ph type="sldNum" sz="quarter" idx="11"/>
          </p:nvPr>
        </p:nvSpPr>
        <p:spPr/>
        <p:txBody>
          <a:bodyPr/>
          <a:lstStyle>
            <a:lvl1pPr>
              <a:defRPr/>
            </a:lvl1pPr>
          </a:lstStyle>
          <a:p>
            <a:pPr>
              <a:defRPr/>
            </a:pPr>
            <a:fld id="{2EB024EF-40F1-4600-831C-506787B3EEDA}" type="slidenum">
              <a:rPr lang="en-GB" altLang="en-US"/>
            </a:fld>
            <a:endParaRPr lang="en-GB" altLang="en-US"/>
          </a:p>
        </p:txBody>
      </p:sp>
    </p:spTree>
  </p:cSld>
  <p:clrMapOvr>
    <a:masterClrMapping/>
  </p:clrMapOvr>
  <p:transition spd="slow">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792288" y="951570"/>
            <a:ext cx="5486400" cy="3132348"/>
          </a:xfrm>
        </p:spPr>
        <p:txBody>
          <a:bodyPr rtlCol="0">
            <a:normAutofit/>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pPr lvl="0"/>
            <a:r>
              <a:rPr lang="en-US" noProof="0"/>
              <a:t>Click icon to add picture</a:t>
            </a:r>
            <a:endParaRPr lang="en-GB" noProof="0"/>
          </a:p>
        </p:txBody>
      </p:sp>
      <p:sp>
        <p:nvSpPr>
          <p:cNvPr id="4" name="Text Placeholder 3"/>
          <p:cNvSpPr>
            <a:spLocks noGrp="1"/>
          </p:cNvSpPr>
          <p:nvPr>
            <p:ph type="body" sz="half" idx="2"/>
          </p:nvPr>
        </p:nvSpPr>
        <p:spPr>
          <a:xfrm>
            <a:off x="1792288" y="4083919"/>
            <a:ext cx="5486400" cy="491226"/>
          </a:xfrm>
        </p:spPr>
        <p:txBody>
          <a:bodyPr/>
          <a:lstStyle>
            <a:lvl1pPr marL="0" indent="0">
              <a:buNone/>
              <a:defRPr sz="790"/>
            </a:lvl1pPr>
            <a:lvl2pPr marL="257175" indent="0">
              <a:buNone/>
              <a:defRPr sz="675"/>
            </a:lvl2pPr>
            <a:lvl3pPr marL="514350" indent="0">
              <a:buNone/>
              <a:defRPr sz="565"/>
            </a:lvl3pPr>
            <a:lvl4pPr marL="771525" indent="0">
              <a:buNone/>
              <a:defRPr sz="505"/>
            </a:lvl4pPr>
            <a:lvl5pPr marL="1028700" indent="0">
              <a:buNone/>
              <a:defRPr sz="505"/>
            </a:lvl5pPr>
            <a:lvl6pPr marL="1285875" indent="0">
              <a:buNone/>
              <a:defRPr sz="505"/>
            </a:lvl6pPr>
            <a:lvl7pPr marL="1543050" indent="0">
              <a:buNone/>
              <a:defRPr sz="505"/>
            </a:lvl7pPr>
            <a:lvl8pPr marL="1800225" indent="0">
              <a:buNone/>
              <a:defRPr sz="505"/>
            </a:lvl8pPr>
            <a:lvl9pPr marL="2057400" indent="0">
              <a:buNone/>
              <a:defRPr sz="505"/>
            </a:lvl9pPr>
          </a:lstStyle>
          <a:p>
            <a:pPr lvl="0"/>
            <a:r>
              <a:rPr lang="en-US"/>
              <a:t>Edit Master text styles</a:t>
            </a:r>
            <a:endParaRPr lang="en-US"/>
          </a:p>
        </p:txBody>
      </p:sp>
      <p:sp>
        <p:nvSpPr>
          <p:cNvPr id="5" name="Footer Placeholder 4"/>
          <p:cNvSpPr>
            <a:spLocks noGrp="1"/>
          </p:cNvSpPr>
          <p:nvPr>
            <p:ph type="ftr" sz="quarter" idx="10"/>
          </p:nvPr>
        </p:nvSpPr>
        <p:spPr/>
        <p:txBody>
          <a:bodyPr/>
          <a:lstStyle>
            <a:lvl1pPr>
              <a:defRPr/>
            </a:lvl1pPr>
          </a:lstStyle>
          <a:p>
            <a:pPr>
              <a:defRPr/>
            </a:pPr>
            <a:endParaRPr lang="en-GB"/>
          </a:p>
        </p:txBody>
      </p:sp>
      <p:sp>
        <p:nvSpPr>
          <p:cNvPr id="6" name="Slide Number Placeholder 5"/>
          <p:cNvSpPr>
            <a:spLocks noGrp="1"/>
          </p:cNvSpPr>
          <p:nvPr>
            <p:ph type="sldNum" sz="quarter" idx="11"/>
          </p:nvPr>
        </p:nvSpPr>
        <p:spPr/>
        <p:txBody>
          <a:bodyPr/>
          <a:lstStyle>
            <a:lvl1pPr>
              <a:defRPr/>
            </a:lvl1pPr>
          </a:lstStyle>
          <a:p>
            <a:pPr>
              <a:defRPr/>
            </a:pPr>
            <a:fld id="{4E926449-4E13-4375-8070-C4ACF405F5D0}" type="slidenum">
              <a:rPr lang="en-GB" altLang="en-US"/>
            </a:fld>
            <a:endParaRPr lang="en-GB" altLang="en-US"/>
          </a:p>
        </p:txBody>
      </p:sp>
    </p:spTree>
  </p:cSld>
  <p:clrMapOvr>
    <a:masterClrMapping/>
  </p:clrMapOvr>
  <p:transition spd="slow">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4"/>
          <p:cNvSpPr>
            <a:spLocks noGrp="1"/>
          </p:cNvSpPr>
          <p:nvPr>
            <p:ph type="ftr" sz="quarter" idx="10"/>
          </p:nvPr>
        </p:nvSpPr>
        <p:spPr/>
        <p:txBody>
          <a:bodyPr/>
          <a:lstStyle>
            <a:lvl1pPr>
              <a:defRPr/>
            </a:lvl1pPr>
          </a:lstStyle>
          <a:p>
            <a:pPr>
              <a:defRPr/>
            </a:pPr>
            <a:endParaRPr lang="en-GB"/>
          </a:p>
        </p:txBody>
      </p:sp>
      <p:sp>
        <p:nvSpPr>
          <p:cNvPr id="3" name="Slide Number Placeholder 5"/>
          <p:cNvSpPr>
            <a:spLocks noGrp="1"/>
          </p:cNvSpPr>
          <p:nvPr>
            <p:ph type="sldNum" sz="quarter" idx="11"/>
          </p:nvPr>
        </p:nvSpPr>
        <p:spPr/>
        <p:txBody>
          <a:bodyPr/>
          <a:lstStyle>
            <a:lvl1pPr>
              <a:defRPr/>
            </a:lvl1pPr>
          </a:lstStyle>
          <a:p>
            <a:pPr>
              <a:defRPr/>
            </a:pPr>
            <a:fld id="{A8D85F92-AE9D-466D-9E61-2B986232D598}" type="slidenum">
              <a:rPr lang="en-GB" altLang="en-US"/>
            </a:fld>
            <a:endParaRPr lang="en-GB" altLang="en-US"/>
          </a:p>
        </p:txBody>
      </p:sp>
    </p:spTree>
  </p:cSld>
  <p:clrMapOvr>
    <a:masterClrMapping/>
  </p:clrMapOvr>
  <p:transition spd="slow">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ltLang="en-GB"/>
          </a:p>
        </p:txBody>
      </p:sp>
      <p:sp>
        <p:nvSpPr>
          <p:cNvPr id="3" name="Date Placeholder 2"/>
          <p:cNvSpPr>
            <a:spLocks noGrp="1"/>
          </p:cNvSpPr>
          <p:nvPr>
            <p:ph type="dt" sz="half" idx="10"/>
          </p:nvPr>
        </p:nvSpPr>
        <p:spPr/>
        <p:txBody>
          <a:bodyPr numCol="1"/>
          <a:lstStyle>
            <a:lvl1pPr>
              <a:defRPr/>
            </a:lvl1pPr>
          </a:lstStyle>
          <a:p>
            <a:pPr>
              <a:defRPr/>
            </a:pPr>
            <a:fld id="{43635FCD-8C3F-4155-808F-8C44A1EC0C71}" type="datetimeFigureOut">
              <a:rPr lang="en-GB" altLang="en-GB"/>
            </a:fld>
            <a:endParaRPr lang="en-GB" altLang="en-GB"/>
          </a:p>
        </p:txBody>
      </p:sp>
      <p:sp>
        <p:nvSpPr>
          <p:cNvPr id="4" name="Footer Placeholder 3"/>
          <p:cNvSpPr>
            <a:spLocks noGrp="1"/>
          </p:cNvSpPr>
          <p:nvPr>
            <p:ph type="ftr" sz="quarter" idx="11"/>
          </p:nvPr>
        </p:nvSpPr>
        <p:spPr/>
        <p:txBody>
          <a:bodyPr numCol="1"/>
          <a:lstStyle>
            <a:lvl1pPr>
              <a:defRPr/>
            </a:lvl1pPr>
          </a:lstStyle>
          <a:p>
            <a:pPr>
              <a:defRPr/>
            </a:pPr>
            <a:endParaRPr lang="en-GB" altLang="en-GB"/>
          </a:p>
        </p:txBody>
      </p:sp>
      <p:sp>
        <p:nvSpPr>
          <p:cNvPr id="5" name="Slide Number Placeholder 4"/>
          <p:cNvSpPr>
            <a:spLocks noGrp="1"/>
          </p:cNvSpPr>
          <p:nvPr>
            <p:ph type="sldNum" sz="quarter" idx="12"/>
          </p:nvPr>
        </p:nvSpPr>
        <p:spPr/>
        <p:txBody>
          <a:bodyPr/>
          <a:lstStyle>
            <a:lvl1pPr>
              <a:defRPr/>
            </a:lvl1pPr>
          </a:lstStyle>
          <a:p>
            <a:pPr>
              <a:defRPr/>
            </a:pPr>
            <a:fld id="{774C7798-4690-44F7-8BD5-F3F898FCA55B}" type="slidenum">
              <a:rPr lang="en-GB" altLang="en-GB"/>
            </a:fld>
            <a:endParaRPr lang="en-GB" altLang="en-GB"/>
          </a:p>
        </p:txBody>
      </p:sp>
    </p:spTree>
  </p:cSld>
  <p:clrMapOvr>
    <a:masterClrMapping/>
  </p:clrMapOvr>
  <p:transition spd="slow">
    <p:random/>
  </p:transition>
</p:sldLayout>
</file>

<file path=ppt/slideMasters/_rels/slideMaster1.xml.rels><?xml version="1.0" encoding="UTF-8" standalone="yes"?>
<Relationships xmlns="http://schemas.openxmlformats.org/package/2006/relationships"><Relationship Id="rId9" Type="http://schemas.openxmlformats.org/officeDocument/2006/relationships/image" Target="../media/image2.png"/><Relationship Id="rId8" Type="http://schemas.openxmlformats.org/officeDocument/2006/relationships/image" Target="../media/image1.png"/><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0"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008424" y="174805"/>
            <a:ext cx="4678376" cy="465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en-US" altLang="en-US"/>
              <a:t>Click to edit Master title style</a:t>
            </a:r>
            <a:endParaRPr lang="en-GB" altLang="en-US"/>
          </a:p>
        </p:txBody>
      </p:sp>
      <p:sp>
        <p:nvSpPr>
          <p:cNvPr id="1027" name="Text Placeholder 2"/>
          <p:cNvSpPr>
            <a:spLocks noGrp="1"/>
          </p:cNvSpPr>
          <p:nvPr>
            <p:ph type="body" idx="1"/>
          </p:nvPr>
        </p:nvSpPr>
        <p:spPr bwMode="auto">
          <a:xfrm>
            <a:off x="457200" y="1200152"/>
            <a:ext cx="8229600" cy="3394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en-US"/>
              <a:t>Edit Master text styles</a:t>
            </a:r>
            <a:endParaRPr lang="en-US" altLang="en-US"/>
          </a:p>
          <a:p>
            <a:pPr lvl="1"/>
            <a:r>
              <a:rPr lang="en-US" altLang="en-US"/>
              <a:t>Second level</a:t>
            </a:r>
            <a:endParaRPr lang="en-US" altLang="en-US"/>
          </a:p>
          <a:p>
            <a:pPr lvl="2"/>
            <a:r>
              <a:rPr lang="en-US" altLang="en-US"/>
              <a:t>Third level</a:t>
            </a:r>
            <a:endParaRPr lang="en-US" altLang="en-US"/>
          </a:p>
          <a:p>
            <a:pPr lvl="3"/>
            <a:r>
              <a:rPr lang="en-US" altLang="en-US"/>
              <a:t>Fourth level</a:t>
            </a:r>
            <a:endParaRPr lang="en-US" altLang="en-US"/>
          </a:p>
          <a:p>
            <a:pPr lvl="4"/>
            <a:r>
              <a:rPr lang="en-US" altLang="en-US"/>
              <a:t>Fifth level</a:t>
            </a:r>
            <a:endParaRPr lang="en-GB" altLang="en-US"/>
          </a:p>
        </p:txBody>
      </p:sp>
      <p:pic>
        <p:nvPicPr>
          <p:cNvPr id="1028" name="Picture 7" descr="logo-ltr.tif"/>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250826" y="217291"/>
            <a:ext cx="1944688" cy="422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Straight Connector 8"/>
          <p:cNvCxnSpPr/>
          <p:nvPr/>
        </p:nvCxnSpPr>
        <p:spPr>
          <a:xfrm>
            <a:off x="250826" y="861581"/>
            <a:ext cx="8642350" cy="0"/>
          </a:xfrm>
          <a:prstGeom prst="line">
            <a:avLst/>
          </a:prstGeom>
          <a:ln w="1905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250826" y="4624388"/>
            <a:ext cx="8642350" cy="0"/>
          </a:xfrm>
          <a:prstGeom prst="line">
            <a:avLst/>
          </a:prstGeom>
          <a:ln w="1905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pic>
        <p:nvPicPr>
          <p:cNvPr id="1031" name="Picture 11" descr="address.gif"/>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7400926" y="4677966"/>
            <a:ext cx="1492250"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Footer Placeholder 4"/>
          <p:cNvSpPr>
            <a:spLocks noGrp="1"/>
          </p:cNvSpPr>
          <p:nvPr>
            <p:ph type="ftr" sz="quarter" idx="3"/>
          </p:nvPr>
        </p:nvSpPr>
        <p:spPr>
          <a:xfrm>
            <a:off x="128588" y="4685112"/>
            <a:ext cx="3867150" cy="273844"/>
          </a:xfrm>
          <a:prstGeom prst="rect">
            <a:avLst/>
          </a:prstGeom>
        </p:spPr>
        <p:txBody>
          <a:bodyPr vert="horz" lIns="91440" tIns="45720" rIns="91440" bIns="45720" rtlCol="0" anchor="ctr"/>
          <a:lstStyle>
            <a:lvl1pPr algn="l" eaLnBrk="1" fontAlgn="auto" hangingPunct="1">
              <a:spcBef>
                <a:spcPts val="0"/>
              </a:spcBef>
              <a:spcAft>
                <a:spcPts val="0"/>
              </a:spcAft>
              <a:defRPr sz="675">
                <a:solidFill>
                  <a:schemeClr val="tx1">
                    <a:tint val="75000"/>
                  </a:schemeClr>
                </a:solidFill>
                <a:latin typeface="Arial" panose="020B0604020202020204" pitchFamily="34" charset="0"/>
                <a:cs typeface="Arial" panose="020B0604020202020204" pitchFamily="34" charset="0"/>
              </a:defRPr>
            </a:lvl1pPr>
          </a:lstStyle>
          <a:p>
            <a:pPr>
              <a:defRPr/>
            </a:pPr>
            <a:endParaRPr lang="en-GB"/>
          </a:p>
        </p:txBody>
      </p:sp>
      <p:sp>
        <p:nvSpPr>
          <p:cNvPr id="18" name="Slide Number Placeholder 5"/>
          <p:cNvSpPr>
            <a:spLocks noGrp="1"/>
          </p:cNvSpPr>
          <p:nvPr>
            <p:ph type="sldNum" sz="quarter" idx="4"/>
          </p:nvPr>
        </p:nvSpPr>
        <p:spPr>
          <a:xfrm>
            <a:off x="4211640" y="4688683"/>
            <a:ext cx="720725" cy="273844"/>
          </a:xfrm>
          <a:prstGeom prst="rect">
            <a:avLst/>
          </a:prstGeom>
        </p:spPr>
        <p:txBody>
          <a:bodyPr vert="horz" wrap="square" lIns="91440" tIns="45720" rIns="91440" bIns="45720" numCol="1" anchor="ctr" anchorCtr="0" compatLnSpc="1"/>
          <a:lstStyle>
            <a:lvl1pPr algn="ctr" eaLnBrk="1" hangingPunct="1">
              <a:defRPr sz="675">
                <a:solidFill>
                  <a:srgbClr val="898989"/>
                </a:solidFill>
              </a:defRPr>
            </a:lvl1pPr>
          </a:lstStyle>
          <a:p>
            <a:pPr>
              <a:defRPr/>
            </a:pPr>
            <a:fld id="{E734301A-70D1-42DC-824F-D9CD1F19C497}" type="slidenum">
              <a:rPr lang="en-GB" altLang="en-US"/>
            </a:fld>
            <a:endParaRPr lang="en-GB" altLang="en-US"/>
          </a:p>
        </p:txBody>
      </p:sp>
      <p:sp>
        <p:nvSpPr>
          <p:cNvPr id="20" name="Date Placeholder 6"/>
          <p:cNvSpPr>
            <a:spLocks noGrp="1"/>
          </p:cNvSpPr>
          <p:nvPr>
            <p:ph type="dt" sz="half" idx="2"/>
          </p:nvPr>
        </p:nvSpPr>
        <p:spPr>
          <a:xfrm>
            <a:off x="6732588" y="465537"/>
            <a:ext cx="2133600" cy="273844"/>
          </a:xfrm>
          <a:prstGeom prst="rect">
            <a:avLst/>
          </a:prstGeom>
        </p:spPr>
        <p:txBody>
          <a:bodyPr/>
          <a:lstStyle>
            <a:lvl1pPr algn="r" eaLnBrk="1" fontAlgn="auto" hangingPunct="1">
              <a:spcBef>
                <a:spcPts val="0"/>
              </a:spcBef>
              <a:spcAft>
                <a:spcPts val="0"/>
              </a:spcAft>
              <a:defRPr sz="675">
                <a:solidFill>
                  <a:srgbClr val="898989"/>
                </a:solidFill>
                <a:latin typeface="Arial" panose="020B0604020202020204" pitchFamily="34" charset="0"/>
                <a:cs typeface="Arial" panose="020B0604020202020204" pitchFamily="34" charset="0"/>
              </a:defRPr>
            </a:lvl1pPr>
          </a:lstStyle>
          <a:p>
            <a:pPr>
              <a:defRPr/>
            </a:pPr>
            <a:r>
              <a:rPr lang="en-GB"/>
              <a:t>Period 7</a:t>
            </a:r>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ransition spd="slow">
    <p:random/>
  </p:transition>
  <p:hf hdr="0"/>
  <p:txStyles>
    <p:titleStyle>
      <a:lvl1pPr algn="l" rtl="0" eaLnBrk="1" fontAlgn="base" hangingPunct="1">
        <a:spcBef>
          <a:spcPct val="0"/>
        </a:spcBef>
        <a:spcAft>
          <a:spcPct val="0"/>
        </a:spcAft>
        <a:defRPr sz="1800" kern="1200">
          <a:solidFill>
            <a:srgbClr val="9A1D2B"/>
          </a:solidFill>
          <a:latin typeface="Arial" panose="020B0604020202020204" pitchFamily="34" charset="0"/>
          <a:ea typeface="+mj-ea"/>
          <a:cs typeface="Arial" panose="020B0604020202020204" pitchFamily="34" charset="0"/>
        </a:defRPr>
      </a:lvl1pPr>
      <a:lvl2pPr algn="l" rtl="0" eaLnBrk="1" fontAlgn="base" hangingPunct="1">
        <a:spcBef>
          <a:spcPct val="0"/>
        </a:spcBef>
        <a:spcAft>
          <a:spcPct val="0"/>
        </a:spcAft>
        <a:defRPr sz="1800">
          <a:solidFill>
            <a:srgbClr val="9A1D2B"/>
          </a:solidFill>
          <a:latin typeface="Arial" panose="020B0604020202020204" pitchFamily="34" charset="0"/>
          <a:cs typeface="Arial" panose="020B0604020202020204" pitchFamily="34" charset="0"/>
        </a:defRPr>
      </a:lvl2pPr>
      <a:lvl3pPr algn="l" rtl="0" eaLnBrk="1" fontAlgn="base" hangingPunct="1">
        <a:spcBef>
          <a:spcPct val="0"/>
        </a:spcBef>
        <a:spcAft>
          <a:spcPct val="0"/>
        </a:spcAft>
        <a:defRPr sz="1800">
          <a:solidFill>
            <a:srgbClr val="9A1D2B"/>
          </a:solidFill>
          <a:latin typeface="Arial" panose="020B0604020202020204" pitchFamily="34" charset="0"/>
          <a:cs typeface="Arial" panose="020B0604020202020204" pitchFamily="34" charset="0"/>
        </a:defRPr>
      </a:lvl3pPr>
      <a:lvl4pPr algn="l" rtl="0" eaLnBrk="1" fontAlgn="base" hangingPunct="1">
        <a:spcBef>
          <a:spcPct val="0"/>
        </a:spcBef>
        <a:spcAft>
          <a:spcPct val="0"/>
        </a:spcAft>
        <a:defRPr sz="1800">
          <a:solidFill>
            <a:srgbClr val="9A1D2B"/>
          </a:solidFill>
          <a:latin typeface="Arial" panose="020B0604020202020204" pitchFamily="34" charset="0"/>
          <a:cs typeface="Arial" panose="020B0604020202020204" pitchFamily="34" charset="0"/>
        </a:defRPr>
      </a:lvl4pPr>
      <a:lvl5pPr algn="l" rtl="0" eaLnBrk="1" fontAlgn="base" hangingPunct="1">
        <a:spcBef>
          <a:spcPct val="0"/>
        </a:spcBef>
        <a:spcAft>
          <a:spcPct val="0"/>
        </a:spcAft>
        <a:defRPr sz="1800">
          <a:solidFill>
            <a:srgbClr val="9A1D2B"/>
          </a:solidFill>
          <a:latin typeface="Arial" panose="020B0604020202020204" pitchFamily="34" charset="0"/>
          <a:cs typeface="Arial" panose="020B0604020202020204" pitchFamily="34" charset="0"/>
        </a:defRPr>
      </a:lvl5pPr>
      <a:lvl6pPr marL="257175" algn="l" rtl="0" eaLnBrk="1" fontAlgn="base" hangingPunct="1">
        <a:spcBef>
          <a:spcPct val="0"/>
        </a:spcBef>
        <a:spcAft>
          <a:spcPct val="0"/>
        </a:spcAft>
        <a:defRPr sz="1800">
          <a:solidFill>
            <a:srgbClr val="9A1D2B"/>
          </a:solidFill>
          <a:latin typeface="Arial" panose="020B0604020202020204" pitchFamily="34" charset="0"/>
          <a:cs typeface="Arial" panose="020B0604020202020204" pitchFamily="34" charset="0"/>
        </a:defRPr>
      </a:lvl6pPr>
      <a:lvl7pPr marL="514350" algn="l" rtl="0" eaLnBrk="1" fontAlgn="base" hangingPunct="1">
        <a:spcBef>
          <a:spcPct val="0"/>
        </a:spcBef>
        <a:spcAft>
          <a:spcPct val="0"/>
        </a:spcAft>
        <a:defRPr sz="1800">
          <a:solidFill>
            <a:srgbClr val="9A1D2B"/>
          </a:solidFill>
          <a:latin typeface="Arial" panose="020B0604020202020204" pitchFamily="34" charset="0"/>
          <a:cs typeface="Arial" panose="020B0604020202020204" pitchFamily="34" charset="0"/>
        </a:defRPr>
      </a:lvl7pPr>
      <a:lvl8pPr marL="771525" algn="l" rtl="0" eaLnBrk="1" fontAlgn="base" hangingPunct="1">
        <a:spcBef>
          <a:spcPct val="0"/>
        </a:spcBef>
        <a:spcAft>
          <a:spcPct val="0"/>
        </a:spcAft>
        <a:defRPr sz="1800">
          <a:solidFill>
            <a:srgbClr val="9A1D2B"/>
          </a:solidFill>
          <a:latin typeface="Arial" panose="020B0604020202020204" pitchFamily="34" charset="0"/>
          <a:cs typeface="Arial" panose="020B0604020202020204" pitchFamily="34" charset="0"/>
        </a:defRPr>
      </a:lvl8pPr>
      <a:lvl9pPr marL="1028700" algn="l" rtl="0" eaLnBrk="1" fontAlgn="base" hangingPunct="1">
        <a:spcBef>
          <a:spcPct val="0"/>
        </a:spcBef>
        <a:spcAft>
          <a:spcPct val="0"/>
        </a:spcAft>
        <a:defRPr sz="1800">
          <a:solidFill>
            <a:srgbClr val="9A1D2B"/>
          </a:solidFill>
          <a:latin typeface="Arial" panose="020B0604020202020204" pitchFamily="34" charset="0"/>
          <a:cs typeface="Arial" panose="020B0604020202020204" pitchFamily="34" charset="0"/>
        </a:defRPr>
      </a:lvl9pPr>
    </p:titleStyle>
    <p:bodyStyle>
      <a:lvl1pPr marL="193040" indent="-193040" algn="l" rtl="0" eaLnBrk="1" fontAlgn="base" hangingPunct="1">
        <a:spcBef>
          <a:spcPct val="20000"/>
        </a:spcBef>
        <a:spcAft>
          <a:spcPct val="0"/>
        </a:spcAft>
        <a:buFont typeface="Arial" panose="020B0604020202020204" pitchFamily="34" charset="0"/>
        <a:buChar char="•"/>
        <a:defRPr sz="1800" kern="1200">
          <a:solidFill>
            <a:schemeClr val="tx1"/>
          </a:solidFill>
          <a:latin typeface="+mn-lt"/>
          <a:ea typeface="+mn-ea"/>
          <a:cs typeface="+mn-cs"/>
        </a:defRPr>
      </a:lvl1pPr>
      <a:lvl2pPr marL="417830" indent="-160655" algn="l" rtl="0" eaLnBrk="1" fontAlgn="base" hangingPunct="1">
        <a:spcBef>
          <a:spcPct val="20000"/>
        </a:spcBef>
        <a:spcAft>
          <a:spcPct val="0"/>
        </a:spcAft>
        <a:buFont typeface="Arial" panose="020B0604020202020204" pitchFamily="34" charset="0"/>
        <a:buChar char="•"/>
        <a:defRPr sz="1575" kern="1200">
          <a:solidFill>
            <a:srgbClr val="BF2F37"/>
          </a:solidFill>
          <a:latin typeface="+mn-lt"/>
          <a:ea typeface="+mn-ea"/>
          <a:cs typeface="+mn-cs"/>
        </a:defRPr>
      </a:lvl2pPr>
      <a:lvl3pPr marL="643255" indent="-128905" algn="l" rtl="0" eaLnBrk="1" fontAlgn="base" hangingPunct="1">
        <a:spcBef>
          <a:spcPct val="20000"/>
        </a:spcBef>
        <a:spcAft>
          <a:spcPct val="0"/>
        </a:spcAft>
        <a:buFont typeface="Arial" panose="020B0604020202020204" pitchFamily="34" charset="0"/>
        <a:buChar char="•"/>
        <a:defRPr sz="1350" kern="1200">
          <a:solidFill>
            <a:schemeClr val="tx1"/>
          </a:solidFill>
          <a:latin typeface="+mn-lt"/>
          <a:ea typeface="+mn-ea"/>
          <a:cs typeface="+mn-cs"/>
        </a:defRPr>
      </a:lvl3pPr>
      <a:lvl4pPr marL="900430" indent="-128905" algn="l" rtl="0" eaLnBrk="1" fontAlgn="base" hangingPunct="1">
        <a:spcBef>
          <a:spcPct val="20000"/>
        </a:spcBef>
        <a:spcAft>
          <a:spcPct val="0"/>
        </a:spcAft>
        <a:buFont typeface="Arial" panose="020B0604020202020204" pitchFamily="34" charset="0"/>
        <a:buChar char="–"/>
        <a:defRPr sz="1125" kern="1200">
          <a:solidFill>
            <a:schemeClr val="tx1"/>
          </a:solidFill>
          <a:latin typeface="+mn-lt"/>
          <a:ea typeface="+mn-ea"/>
          <a:cs typeface="+mn-cs"/>
        </a:defRPr>
      </a:lvl4pPr>
      <a:lvl5pPr marL="1157605" indent="-128905" algn="l" rtl="0" eaLnBrk="1" fontAlgn="base" hangingPunct="1">
        <a:spcBef>
          <a:spcPct val="20000"/>
        </a:spcBef>
        <a:spcAft>
          <a:spcPct val="0"/>
        </a:spcAft>
        <a:buFont typeface="Arial" panose="020B0604020202020204" pitchFamily="34" charset="0"/>
        <a:buChar char="­"/>
        <a:defRPr sz="1125" kern="1200">
          <a:solidFill>
            <a:schemeClr val="tx1"/>
          </a:solidFill>
          <a:latin typeface="+mn-lt"/>
          <a:ea typeface="+mn-ea"/>
          <a:cs typeface="+mn-cs"/>
        </a:defRPr>
      </a:lvl5pPr>
      <a:lvl6pPr marL="1414780" indent="-128905" algn="l" defTabSz="514350" rtl="0" eaLnBrk="1" latinLnBrk="0" hangingPunct="1">
        <a:spcBef>
          <a:spcPct val="20000"/>
        </a:spcBef>
        <a:buFont typeface="Arial" panose="020B0604020202020204" pitchFamily="34" charset="0"/>
        <a:buChar char="•"/>
        <a:defRPr sz="1125" kern="1200">
          <a:solidFill>
            <a:schemeClr val="tx1"/>
          </a:solidFill>
          <a:latin typeface="+mn-lt"/>
          <a:ea typeface="+mn-ea"/>
          <a:cs typeface="+mn-cs"/>
        </a:defRPr>
      </a:lvl6pPr>
      <a:lvl7pPr marL="1671955" indent="-128905" algn="l" defTabSz="514350" rtl="0" eaLnBrk="1" latinLnBrk="0" hangingPunct="1">
        <a:spcBef>
          <a:spcPct val="20000"/>
        </a:spcBef>
        <a:buFont typeface="Arial" panose="020B0604020202020204" pitchFamily="34" charset="0"/>
        <a:buChar char="•"/>
        <a:defRPr sz="1125" kern="1200">
          <a:solidFill>
            <a:schemeClr val="tx1"/>
          </a:solidFill>
          <a:latin typeface="+mn-lt"/>
          <a:ea typeface="+mn-ea"/>
          <a:cs typeface="+mn-cs"/>
        </a:defRPr>
      </a:lvl7pPr>
      <a:lvl8pPr marL="1929130" indent="-128905" algn="l" defTabSz="514350" rtl="0" eaLnBrk="1" latinLnBrk="0" hangingPunct="1">
        <a:spcBef>
          <a:spcPct val="20000"/>
        </a:spcBef>
        <a:buFont typeface="Arial" panose="020B0604020202020204" pitchFamily="34" charset="0"/>
        <a:buChar char="•"/>
        <a:defRPr sz="1125" kern="1200">
          <a:solidFill>
            <a:schemeClr val="tx1"/>
          </a:solidFill>
          <a:latin typeface="+mn-lt"/>
          <a:ea typeface="+mn-ea"/>
          <a:cs typeface="+mn-cs"/>
        </a:defRPr>
      </a:lvl8pPr>
      <a:lvl9pPr marL="2186305" indent="-128905" algn="l" defTabSz="514350" rtl="0" eaLnBrk="1" latinLnBrk="0" hangingPunct="1">
        <a:spcBef>
          <a:spcPct val="20000"/>
        </a:spcBef>
        <a:buFont typeface="Arial" panose="020B0604020202020204" pitchFamily="34" charset="0"/>
        <a:buChar char="•"/>
        <a:defRPr sz="1125" kern="1200">
          <a:solidFill>
            <a:schemeClr val="tx1"/>
          </a:solidFill>
          <a:latin typeface="+mn-lt"/>
          <a:ea typeface="+mn-ea"/>
          <a:cs typeface="+mn-cs"/>
        </a:defRPr>
      </a:lvl9pPr>
    </p:bodyStyle>
    <p:otherStyle>
      <a:defPPr>
        <a:defRPr lang="en-US"/>
      </a:defPPr>
      <a:lvl1pPr marL="0" algn="l" defTabSz="514350" rtl="0" eaLnBrk="1" latinLnBrk="0" hangingPunct="1">
        <a:defRPr sz="1015" kern="1200">
          <a:solidFill>
            <a:schemeClr val="tx1"/>
          </a:solidFill>
          <a:latin typeface="+mn-lt"/>
          <a:ea typeface="+mn-ea"/>
          <a:cs typeface="+mn-cs"/>
        </a:defRPr>
      </a:lvl1pPr>
      <a:lvl2pPr marL="257175" algn="l" defTabSz="514350" rtl="0" eaLnBrk="1" latinLnBrk="0" hangingPunct="1">
        <a:defRPr sz="1015" kern="1200">
          <a:solidFill>
            <a:schemeClr val="tx1"/>
          </a:solidFill>
          <a:latin typeface="+mn-lt"/>
          <a:ea typeface="+mn-ea"/>
          <a:cs typeface="+mn-cs"/>
        </a:defRPr>
      </a:lvl2pPr>
      <a:lvl3pPr marL="514350" algn="l" defTabSz="514350" rtl="0" eaLnBrk="1" latinLnBrk="0" hangingPunct="1">
        <a:defRPr sz="1015" kern="1200">
          <a:solidFill>
            <a:schemeClr val="tx1"/>
          </a:solidFill>
          <a:latin typeface="+mn-lt"/>
          <a:ea typeface="+mn-ea"/>
          <a:cs typeface="+mn-cs"/>
        </a:defRPr>
      </a:lvl3pPr>
      <a:lvl4pPr marL="771525" algn="l" defTabSz="514350" rtl="0" eaLnBrk="1" latinLnBrk="0" hangingPunct="1">
        <a:defRPr sz="1015" kern="1200">
          <a:solidFill>
            <a:schemeClr val="tx1"/>
          </a:solidFill>
          <a:latin typeface="+mn-lt"/>
          <a:ea typeface="+mn-ea"/>
          <a:cs typeface="+mn-cs"/>
        </a:defRPr>
      </a:lvl4pPr>
      <a:lvl5pPr marL="1028700" algn="l" defTabSz="514350" rtl="0" eaLnBrk="1" latinLnBrk="0" hangingPunct="1">
        <a:defRPr sz="1015" kern="1200">
          <a:solidFill>
            <a:schemeClr val="tx1"/>
          </a:solidFill>
          <a:latin typeface="+mn-lt"/>
          <a:ea typeface="+mn-ea"/>
          <a:cs typeface="+mn-cs"/>
        </a:defRPr>
      </a:lvl5pPr>
      <a:lvl6pPr marL="1285875" algn="l" defTabSz="514350" rtl="0" eaLnBrk="1" latinLnBrk="0" hangingPunct="1">
        <a:defRPr sz="1015" kern="1200">
          <a:solidFill>
            <a:schemeClr val="tx1"/>
          </a:solidFill>
          <a:latin typeface="+mn-lt"/>
          <a:ea typeface="+mn-ea"/>
          <a:cs typeface="+mn-cs"/>
        </a:defRPr>
      </a:lvl6pPr>
      <a:lvl7pPr marL="1543050" algn="l" defTabSz="514350" rtl="0" eaLnBrk="1" latinLnBrk="0" hangingPunct="1">
        <a:defRPr sz="1015" kern="1200">
          <a:solidFill>
            <a:schemeClr val="tx1"/>
          </a:solidFill>
          <a:latin typeface="+mn-lt"/>
          <a:ea typeface="+mn-ea"/>
          <a:cs typeface="+mn-cs"/>
        </a:defRPr>
      </a:lvl7pPr>
      <a:lvl8pPr marL="1800225" algn="l" defTabSz="514350" rtl="0" eaLnBrk="1" latinLnBrk="0" hangingPunct="1">
        <a:defRPr sz="1015" kern="1200">
          <a:solidFill>
            <a:schemeClr val="tx1"/>
          </a:solidFill>
          <a:latin typeface="+mn-lt"/>
          <a:ea typeface="+mn-ea"/>
          <a:cs typeface="+mn-cs"/>
        </a:defRPr>
      </a:lvl8pPr>
      <a:lvl9pPr marL="2057400" algn="l" defTabSz="514350" rtl="0" eaLnBrk="1" latinLnBrk="0" hangingPunct="1">
        <a:defRPr sz="101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ctrTitle"/>
          </p:nvPr>
        </p:nvSpPr>
        <p:spPr/>
        <p:txBody>
          <a:bodyPr>
            <a:noAutofit/>
          </a:bodyPr>
          <a:lstStyle/>
          <a:p>
            <a:pPr algn="ctr"/>
            <a:r>
              <a:rPr lang="en-US" altLang="en-US" sz="3200" dirty="0"/>
              <a:t>Data analysis of HSBC financial market data</a:t>
            </a:r>
            <a:endParaRPr lang="en-US" altLang="en-US" sz="3200" dirty="0"/>
          </a:p>
        </p:txBody>
      </p:sp>
      <p:sp>
        <p:nvSpPr>
          <p:cNvPr id="32771" name="Rectangle 3"/>
          <p:cNvSpPr>
            <a:spLocks noGrp="1" noChangeArrowheads="1"/>
          </p:cNvSpPr>
          <p:nvPr>
            <p:ph type="subTitle" idx="1"/>
          </p:nvPr>
        </p:nvSpPr>
        <p:spPr bwMode="auto"/>
        <p:txBody>
          <a:bodyPr wrap="square" numCol="1" anchor="t" anchorCtr="0" compatLnSpc="1"/>
          <a:lstStyle/>
          <a:p>
            <a:pPr marL="0" indent="0" algn="ctr">
              <a:buNone/>
            </a:pPr>
            <a:r>
              <a:rPr lang="en-GB" altLang="en-US" sz="2000" dirty="0">
                <a:latin typeface="Arial" panose="020B0604020202020204" pitchFamily="34" charset="0"/>
                <a:cs typeface="Arial" panose="020B0604020202020204" pitchFamily="34" charset="0"/>
              </a:rPr>
              <a:t>G</a:t>
            </a:r>
            <a:r>
              <a:rPr lang="en-US" altLang="en-US" sz="2000" dirty="0" err="1">
                <a:latin typeface="Arial" panose="020B0604020202020204" pitchFamily="34" charset="0"/>
                <a:cs typeface="Arial" panose="020B0604020202020204" pitchFamily="34" charset="0"/>
              </a:rPr>
              <a:t>roup</a:t>
            </a:r>
            <a:r>
              <a:rPr lang="en-US" altLang="en-US" sz="2000" dirty="0">
                <a:latin typeface="Arial" panose="020B0604020202020204" pitchFamily="34" charset="0"/>
                <a:cs typeface="Arial" panose="020B0604020202020204" pitchFamily="34" charset="0"/>
              </a:rPr>
              <a:t> 18</a:t>
            </a:r>
            <a:endParaRPr lang="en-GB" altLang="en-US" sz="2000" dirty="0">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44805" y="1436370"/>
            <a:ext cx="3867150" cy="519430"/>
          </a:xfrm>
        </p:spPr>
        <p:txBody>
          <a:bodyPr>
            <a:normAutofit fontScale="90000"/>
          </a:bodyPr>
          <a:p>
            <a:r>
              <a:rPr lang="en-US">
                <a:solidFill>
                  <a:schemeClr val="tx1"/>
                </a:solidFill>
              </a:rPr>
              <a:t>Simulating Buying And Selling Stock Using ARMA(2,0,2)</a:t>
            </a:r>
            <a:endParaRPr lang="en-US">
              <a:solidFill>
                <a:schemeClr val="tx1"/>
              </a:solidFill>
            </a:endParaRPr>
          </a:p>
        </p:txBody>
      </p:sp>
      <p:pic>
        <p:nvPicPr>
          <p:cNvPr id="8" name="Picture 7"/>
          <p:cNvPicPr>
            <a:picLocks noChangeAspect="1"/>
          </p:cNvPicPr>
          <p:nvPr/>
        </p:nvPicPr>
        <p:blipFill>
          <a:blip r:embed="rId1"/>
          <a:stretch>
            <a:fillRect/>
          </a:stretch>
        </p:blipFill>
        <p:spPr>
          <a:xfrm>
            <a:off x="128270" y="2115820"/>
            <a:ext cx="4267835" cy="2409190"/>
          </a:xfrm>
          <a:prstGeom prst="rect">
            <a:avLst/>
          </a:prstGeom>
        </p:spPr>
      </p:pic>
      <p:sp>
        <p:nvSpPr>
          <p:cNvPr id="9" name="Title 1"/>
          <p:cNvSpPr>
            <a:spLocks noGrp="1"/>
          </p:cNvSpPr>
          <p:nvPr/>
        </p:nvSpPr>
        <p:spPr>
          <a:xfrm>
            <a:off x="4875530" y="1362075"/>
            <a:ext cx="3653790" cy="519430"/>
          </a:xfrm>
          <a:prstGeom prst="rect">
            <a:avLst/>
          </a:prstGeom>
          <a:noFill/>
          <a:ln>
            <a:noFill/>
          </a:ln>
        </p:spPr>
        <p:txBody>
          <a:bodyPr vert="horz" wrap="square" lIns="91440" tIns="45720" rIns="91440" bIns="45720" numCol="1" anchor="b" anchorCtr="0" compatLnSpc="1">
            <a:normAutofit/>
          </a:bodyPr>
          <a:lstStyle>
            <a:lvl1pPr algn="l" rtl="0" eaLnBrk="1" fontAlgn="base" hangingPunct="1">
              <a:spcBef>
                <a:spcPct val="0"/>
              </a:spcBef>
              <a:spcAft>
                <a:spcPct val="0"/>
              </a:spcAft>
              <a:defRPr sz="1800" kern="1200">
                <a:solidFill>
                  <a:srgbClr val="9A1D2B"/>
                </a:solidFill>
                <a:latin typeface="Arial" panose="020B0604020202020204" pitchFamily="34" charset="0"/>
                <a:ea typeface="+mj-ea"/>
                <a:cs typeface="Arial" panose="020B0604020202020204" pitchFamily="34" charset="0"/>
              </a:defRPr>
            </a:lvl1pPr>
            <a:lvl2pPr algn="l" rtl="0" eaLnBrk="1" fontAlgn="base" hangingPunct="1">
              <a:spcBef>
                <a:spcPct val="0"/>
              </a:spcBef>
              <a:spcAft>
                <a:spcPct val="0"/>
              </a:spcAft>
              <a:defRPr sz="1800">
                <a:solidFill>
                  <a:srgbClr val="9A1D2B"/>
                </a:solidFill>
                <a:latin typeface="Arial" panose="020B0604020202020204" pitchFamily="34" charset="0"/>
                <a:cs typeface="Arial" panose="020B0604020202020204" pitchFamily="34" charset="0"/>
              </a:defRPr>
            </a:lvl2pPr>
            <a:lvl3pPr algn="l" rtl="0" eaLnBrk="1" fontAlgn="base" hangingPunct="1">
              <a:spcBef>
                <a:spcPct val="0"/>
              </a:spcBef>
              <a:spcAft>
                <a:spcPct val="0"/>
              </a:spcAft>
              <a:defRPr sz="1800">
                <a:solidFill>
                  <a:srgbClr val="9A1D2B"/>
                </a:solidFill>
                <a:latin typeface="Arial" panose="020B0604020202020204" pitchFamily="34" charset="0"/>
                <a:cs typeface="Arial" panose="020B0604020202020204" pitchFamily="34" charset="0"/>
              </a:defRPr>
            </a:lvl3pPr>
            <a:lvl4pPr algn="l" rtl="0" eaLnBrk="1" fontAlgn="base" hangingPunct="1">
              <a:spcBef>
                <a:spcPct val="0"/>
              </a:spcBef>
              <a:spcAft>
                <a:spcPct val="0"/>
              </a:spcAft>
              <a:defRPr sz="1800">
                <a:solidFill>
                  <a:srgbClr val="9A1D2B"/>
                </a:solidFill>
                <a:latin typeface="Arial" panose="020B0604020202020204" pitchFamily="34" charset="0"/>
                <a:cs typeface="Arial" panose="020B0604020202020204" pitchFamily="34" charset="0"/>
              </a:defRPr>
            </a:lvl4pPr>
            <a:lvl5pPr algn="l" rtl="0" eaLnBrk="1" fontAlgn="base" hangingPunct="1">
              <a:spcBef>
                <a:spcPct val="0"/>
              </a:spcBef>
              <a:spcAft>
                <a:spcPct val="0"/>
              </a:spcAft>
              <a:defRPr sz="1800">
                <a:solidFill>
                  <a:srgbClr val="9A1D2B"/>
                </a:solidFill>
                <a:latin typeface="Arial" panose="020B0604020202020204" pitchFamily="34" charset="0"/>
                <a:cs typeface="Arial" panose="020B0604020202020204" pitchFamily="34" charset="0"/>
              </a:defRPr>
            </a:lvl5pPr>
            <a:lvl6pPr marL="257175" algn="l" rtl="0" eaLnBrk="1" fontAlgn="base" hangingPunct="1">
              <a:spcBef>
                <a:spcPct val="0"/>
              </a:spcBef>
              <a:spcAft>
                <a:spcPct val="0"/>
              </a:spcAft>
              <a:defRPr sz="1800">
                <a:solidFill>
                  <a:srgbClr val="9A1D2B"/>
                </a:solidFill>
                <a:latin typeface="Arial" panose="020B0604020202020204" pitchFamily="34" charset="0"/>
                <a:cs typeface="Arial" panose="020B0604020202020204" pitchFamily="34" charset="0"/>
              </a:defRPr>
            </a:lvl6pPr>
            <a:lvl7pPr marL="514350" algn="l" rtl="0" eaLnBrk="1" fontAlgn="base" hangingPunct="1">
              <a:spcBef>
                <a:spcPct val="0"/>
              </a:spcBef>
              <a:spcAft>
                <a:spcPct val="0"/>
              </a:spcAft>
              <a:defRPr sz="1800">
                <a:solidFill>
                  <a:srgbClr val="9A1D2B"/>
                </a:solidFill>
                <a:latin typeface="Arial" panose="020B0604020202020204" pitchFamily="34" charset="0"/>
                <a:cs typeface="Arial" panose="020B0604020202020204" pitchFamily="34" charset="0"/>
              </a:defRPr>
            </a:lvl7pPr>
            <a:lvl8pPr marL="771525" algn="l" rtl="0" eaLnBrk="1" fontAlgn="base" hangingPunct="1">
              <a:spcBef>
                <a:spcPct val="0"/>
              </a:spcBef>
              <a:spcAft>
                <a:spcPct val="0"/>
              </a:spcAft>
              <a:defRPr sz="1800">
                <a:solidFill>
                  <a:srgbClr val="9A1D2B"/>
                </a:solidFill>
                <a:latin typeface="Arial" panose="020B0604020202020204" pitchFamily="34" charset="0"/>
                <a:cs typeface="Arial" panose="020B0604020202020204" pitchFamily="34" charset="0"/>
              </a:defRPr>
            </a:lvl8pPr>
            <a:lvl9pPr marL="1028700" algn="l" rtl="0" eaLnBrk="1" fontAlgn="base" hangingPunct="1">
              <a:spcBef>
                <a:spcPct val="0"/>
              </a:spcBef>
              <a:spcAft>
                <a:spcPct val="0"/>
              </a:spcAft>
              <a:defRPr sz="1800">
                <a:solidFill>
                  <a:srgbClr val="9A1D2B"/>
                </a:solidFill>
                <a:latin typeface="Arial" panose="020B0604020202020204" pitchFamily="34" charset="0"/>
                <a:cs typeface="Arial" panose="020B0604020202020204" pitchFamily="34" charset="0"/>
              </a:defRPr>
            </a:lvl9pPr>
          </a:lstStyle>
          <a:p>
            <a:r>
              <a:rPr lang="en-US">
                <a:solidFill>
                  <a:schemeClr val="tx1"/>
                </a:solidFill>
              </a:rPr>
              <a:t>Predictions Using ARIMA(1,1,11)</a:t>
            </a:r>
            <a:r>
              <a:rPr lang="en-US"/>
              <a:t> </a:t>
            </a:r>
            <a:endParaRPr lang="en-US"/>
          </a:p>
        </p:txBody>
      </p:sp>
      <p:sp>
        <p:nvSpPr>
          <p:cNvPr id="10" name="Title 1"/>
          <p:cNvSpPr>
            <a:spLocks noGrp="1"/>
          </p:cNvSpPr>
          <p:nvPr/>
        </p:nvSpPr>
        <p:spPr>
          <a:xfrm>
            <a:off x="2515235" y="878840"/>
            <a:ext cx="1456055" cy="391160"/>
          </a:xfrm>
          <a:prstGeom prst="rect">
            <a:avLst/>
          </a:prstGeom>
          <a:noFill/>
          <a:ln>
            <a:noFill/>
          </a:ln>
        </p:spPr>
        <p:txBody>
          <a:bodyPr vert="horz" wrap="square" lIns="91440" tIns="45720" rIns="91440" bIns="45720" numCol="1" anchor="b" anchorCtr="0" compatLnSpc="1">
            <a:normAutofit/>
          </a:bodyPr>
          <a:lstStyle>
            <a:lvl1pPr algn="l" rtl="0" eaLnBrk="1" fontAlgn="base" hangingPunct="1">
              <a:spcBef>
                <a:spcPct val="0"/>
              </a:spcBef>
              <a:spcAft>
                <a:spcPct val="0"/>
              </a:spcAft>
              <a:defRPr sz="1800" kern="1200">
                <a:solidFill>
                  <a:srgbClr val="9A1D2B"/>
                </a:solidFill>
                <a:latin typeface="Arial" panose="020B0604020202020204" pitchFamily="34" charset="0"/>
                <a:ea typeface="+mj-ea"/>
                <a:cs typeface="Arial" panose="020B0604020202020204" pitchFamily="34" charset="0"/>
              </a:defRPr>
            </a:lvl1pPr>
            <a:lvl2pPr algn="l" rtl="0" eaLnBrk="1" fontAlgn="base" hangingPunct="1">
              <a:spcBef>
                <a:spcPct val="0"/>
              </a:spcBef>
              <a:spcAft>
                <a:spcPct val="0"/>
              </a:spcAft>
              <a:defRPr sz="1800">
                <a:solidFill>
                  <a:srgbClr val="9A1D2B"/>
                </a:solidFill>
                <a:latin typeface="Arial" panose="020B0604020202020204" pitchFamily="34" charset="0"/>
                <a:cs typeface="Arial" panose="020B0604020202020204" pitchFamily="34" charset="0"/>
              </a:defRPr>
            </a:lvl2pPr>
            <a:lvl3pPr algn="l" rtl="0" eaLnBrk="1" fontAlgn="base" hangingPunct="1">
              <a:spcBef>
                <a:spcPct val="0"/>
              </a:spcBef>
              <a:spcAft>
                <a:spcPct val="0"/>
              </a:spcAft>
              <a:defRPr sz="1800">
                <a:solidFill>
                  <a:srgbClr val="9A1D2B"/>
                </a:solidFill>
                <a:latin typeface="Arial" panose="020B0604020202020204" pitchFamily="34" charset="0"/>
                <a:cs typeface="Arial" panose="020B0604020202020204" pitchFamily="34" charset="0"/>
              </a:defRPr>
            </a:lvl3pPr>
            <a:lvl4pPr algn="l" rtl="0" eaLnBrk="1" fontAlgn="base" hangingPunct="1">
              <a:spcBef>
                <a:spcPct val="0"/>
              </a:spcBef>
              <a:spcAft>
                <a:spcPct val="0"/>
              </a:spcAft>
              <a:defRPr sz="1800">
                <a:solidFill>
                  <a:srgbClr val="9A1D2B"/>
                </a:solidFill>
                <a:latin typeface="Arial" panose="020B0604020202020204" pitchFamily="34" charset="0"/>
                <a:cs typeface="Arial" panose="020B0604020202020204" pitchFamily="34" charset="0"/>
              </a:defRPr>
            </a:lvl4pPr>
            <a:lvl5pPr algn="l" rtl="0" eaLnBrk="1" fontAlgn="base" hangingPunct="1">
              <a:spcBef>
                <a:spcPct val="0"/>
              </a:spcBef>
              <a:spcAft>
                <a:spcPct val="0"/>
              </a:spcAft>
              <a:defRPr sz="1800">
                <a:solidFill>
                  <a:srgbClr val="9A1D2B"/>
                </a:solidFill>
                <a:latin typeface="Arial" panose="020B0604020202020204" pitchFamily="34" charset="0"/>
                <a:cs typeface="Arial" panose="020B0604020202020204" pitchFamily="34" charset="0"/>
              </a:defRPr>
            </a:lvl5pPr>
            <a:lvl6pPr marL="257175" algn="l" rtl="0" eaLnBrk="1" fontAlgn="base" hangingPunct="1">
              <a:spcBef>
                <a:spcPct val="0"/>
              </a:spcBef>
              <a:spcAft>
                <a:spcPct val="0"/>
              </a:spcAft>
              <a:defRPr sz="1800">
                <a:solidFill>
                  <a:srgbClr val="9A1D2B"/>
                </a:solidFill>
                <a:latin typeface="Arial" panose="020B0604020202020204" pitchFamily="34" charset="0"/>
                <a:cs typeface="Arial" panose="020B0604020202020204" pitchFamily="34" charset="0"/>
              </a:defRPr>
            </a:lvl6pPr>
            <a:lvl7pPr marL="514350" algn="l" rtl="0" eaLnBrk="1" fontAlgn="base" hangingPunct="1">
              <a:spcBef>
                <a:spcPct val="0"/>
              </a:spcBef>
              <a:spcAft>
                <a:spcPct val="0"/>
              </a:spcAft>
              <a:defRPr sz="1800">
                <a:solidFill>
                  <a:srgbClr val="9A1D2B"/>
                </a:solidFill>
                <a:latin typeface="Arial" panose="020B0604020202020204" pitchFamily="34" charset="0"/>
                <a:cs typeface="Arial" panose="020B0604020202020204" pitchFamily="34" charset="0"/>
              </a:defRPr>
            </a:lvl7pPr>
            <a:lvl8pPr marL="771525" algn="l" rtl="0" eaLnBrk="1" fontAlgn="base" hangingPunct="1">
              <a:spcBef>
                <a:spcPct val="0"/>
              </a:spcBef>
              <a:spcAft>
                <a:spcPct val="0"/>
              </a:spcAft>
              <a:defRPr sz="1800">
                <a:solidFill>
                  <a:srgbClr val="9A1D2B"/>
                </a:solidFill>
                <a:latin typeface="Arial" panose="020B0604020202020204" pitchFamily="34" charset="0"/>
                <a:cs typeface="Arial" panose="020B0604020202020204" pitchFamily="34" charset="0"/>
              </a:defRPr>
            </a:lvl8pPr>
            <a:lvl9pPr marL="1028700" algn="l" rtl="0" eaLnBrk="1" fontAlgn="base" hangingPunct="1">
              <a:spcBef>
                <a:spcPct val="0"/>
              </a:spcBef>
              <a:spcAft>
                <a:spcPct val="0"/>
              </a:spcAft>
              <a:defRPr sz="1800">
                <a:solidFill>
                  <a:srgbClr val="9A1D2B"/>
                </a:solidFill>
                <a:latin typeface="Arial" panose="020B0604020202020204" pitchFamily="34" charset="0"/>
                <a:cs typeface="Arial" panose="020B0604020202020204" pitchFamily="34" charset="0"/>
              </a:defRPr>
            </a:lvl9pPr>
          </a:lstStyle>
          <a:p>
            <a:r>
              <a:rPr lang="en-US">
                <a:solidFill>
                  <a:schemeClr val="tx1"/>
                </a:solidFill>
              </a:rPr>
              <a:t>Tapes Data</a:t>
            </a:r>
            <a:r>
              <a:rPr lang="en-US"/>
              <a:t> </a:t>
            </a:r>
            <a:endParaRPr lang="en-US"/>
          </a:p>
        </p:txBody>
      </p:sp>
      <p:sp>
        <p:nvSpPr>
          <p:cNvPr id="11" name="Right Arrow 10"/>
          <p:cNvSpPr/>
          <p:nvPr/>
        </p:nvSpPr>
        <p:spPr>
          <a:xfrm>
            <a:off x="3916680" y="998855"/>
            <a:ext cx="904240" cy="2006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3" name="Title 1"/>
          <p:cNvSpPr>
            <a:spLocks noGrp="1"/>
          </p:cNvSpPr>
          <p:nvPr/>
        </p:nvSpPr>
        <p:spPr>
          <a:xfrm>
            <a:off x="4875530" y="885190"/>
            <a:ext cx="1456055" cy="391160"/>
          </a:xfrm>
          <a:prstGeom prst="rect">
            <a:avLst/>
          </a:prstGeom>
          <a:noFill/>
          <a:ln>
            <a:noFill/>
          </a:ln>
        </p:spPr>
        <p:txBody>
          <a:bodyPr vert="horz" wrap="square" lIns="91440" tIns="45720" rIns="91440" bIns="45720" numCol="1" anchor="b" anchorCtr="0" compatLnSpc="1">
            <a:normAutofit/>
          </a:bodyPr>
          <a:lstStyle>
            <a:lvl1pPr algn="l" rtl="0" eaLnBrk="1" fontAlgn="base" hangingPunct="1">
              <a:spcBef>
                <a:spcPct val="0"/>
              </a:spcBef>
              <a:spcAft>
                <a:spcPct val="0"/>
              </a:spcAft>
              <a:defRPr sz="1800" kern="1200">
                <a:solidFill>
                  <a:srgbClr val="9A1D2B"/>
                </a:solidFill>
                <a:latin typeface="Arial" panose="020B0604020202020204" pitchFamily="34" charset="0"/>
                <a:ea typeface="+mj-ea"/>
                <a:cs typeface="Arial" panose="020B0604020202020204" pitchFamily="34" charset="0"/>
              </a:defRPr>
            </a:lvl1pPr>
            <a:lvl2pPr algn="l" rtl="0" eaLnBrk="1" fontAlgn="base" hangingPunct="1">
              <a:spcBef>
                <a:spcPct val="0"/>
              </a:spcBef>
              <a:spcAft>
                <a:spcPct val="0"/>
              </a:spcAft>
              <a:defRPr sz="1800">
                <a:solidFill>
                  <a:srgbClr val="9A1D2B"/>
                </a:solidFill>
                <a:latin typeface="Arial" panose="020B0604020202020204" pitchFamily="34" charset="0"/>
                <a:cs typeface="Arial" panose="020B0604020202020204" pitchFamily="34" charset="0"/>
              </a:defRPr>
            </a:lvl2pPr>
            <a:lvl3pPr algn="l" rtl="0" eaLnBrk="1" fontAlgn="base" hangingPunct="1">
              <a:spcBef>
                <a:spcPct val="0"/>
              </a:spcBef>
              <a:spcAft>
                <a:spcPct val="0"/>
              </a:spcAft>
              <a:defRPr sz="1800">
                <a:solidFill>
                  <a:srgbClr val="9A1D2B"/>
                </a:solidFill>
                <a:latin typeface="Arial" panose="020B0604020202020204" pitchFamily="34" charset="0"/>
                <a:cs typeface="Arial" panose="020B0604020202020204" pitchFamily="34" charset="0"/>
              </a:defRPr>
            </a:lvl3pPr>
            <a:lvl4pPr algn="l" rtl="0" eaLnBrk="1" fontAlgn="base" hangingPunct="1">
              <a:spcBef>
                <a:spcPct val="0"/>
              </a:spcBef>
              <a:spcAft>
                <a:spcPct val="0"/>
              </a:spcAft>
              <a:defRPr sz="1800">
                <a:solidFill>
                  <a:srgbClr val="9A1D2B"/>
                </a:solidFill>
                <a:latin typeface="Arial" panose="020B0604020202020204" pitchFamily="34" charset="0"/>
                <a:cs typeface="Arial" panose="020B0604020202020204" pitchFamily="34" charset="0"/>
              </a:defRPr>
            </a:lvl4pPr>
            <a:lvl5pPr algn="l" rtl="0" eaLnBrk="1" fontAlgn="base" hangingPunct="1">
              <a:spcBef>
                <a:spcPct val="0"/>
              </a:spcBef>
              <a:spcAft>
                <a:spcPct val="0"/>
              </a:spcAft>
              <a:defRPr sz="1800">
                <a:solidFill>
                  <a:srgbClr val="9A1D2B"/>
                </a:solidFill>
                <a:latin typeface="Arial" panose="020B0604020202020204" pitchFamily="34" charset="0"/>
                <a:cs typeface="Arial" panose="020B0604020202020204" pitchFamily="34" charset="0"/>
              </a:defRPr>
            </a:lvl5pPr>
            <a:lvl6pPr marL="257175" algn="l" rtl="0" eaLnBrk="1" fontAlgn="base" hangingPunct="1">
              <a:spcBef>
                <a:spcPct val="0"/>
              </a:spcBef>
              <a:spcAft>
                <a:spcPct val="0"/>
              </a:spcAft>
              <a:defRPr sz="1800">
                <a:solidFill>
                  <a:srgbClr val="9A1D2B"/>
                </a:solidFill>
                <a:latin typeface="Arial" panose="020B0604020202020204" pitchFamily="34" charset="0"/>
                <a:cs typeface="Arial" panose="020B0604020202020204" pitchFamily="34" charset="0"/>
              </a:defRPr>
            </a:lvl6pPr>
            <a:lvl7pPr marL="514350" algn="l" rtl="0" eaLnBrk="1" fontAlgn="base" hangingPunct="1">
              <a:spcBef>
                <a:spcPct val="0"/>
              </a:spcBef>
              <a:spcAft>
                <a:spcPct val="0"/>
              </a:spcAft>
              <a:defRPr sz="1800">
                <a:solidFill>
                  <a:srgbClr val="9A1D2B"/>
                </a:solidFill>
                <a:latin typeface="Arial" panose="020B0604020202020204" pitchFamily="34" charset="0"/>
                <a:cs typeface="Arial" panose="020B0604020202020204" pitchFamily="34" charset="0"/>
              </a:defRPr>
            </a:lvl7pPr>
            <a:lvl8pPr marL="771525" algn="l" rtl="0" eaLnBrk="1" fontAlgn="base" hangingPunct="1">
              <a:spcBef>
                <a:spcPct val="0"/>
              </a:spcBef>
              <a:spcAft>
                <a:spcPct val="0"/>
              </a:spcAft>
              <a:defRPr sz="1800">
                <a:solidFill>
                  <a:srgbClr val="9A1D2B"/>
                </a:solidFill>
                <a:latin typeface="Arial" panose="020B0604020202020204" pitchFamily="34" charset="0"/>
                <a:cs typeface="Arial" panose="020B0604020202020204" pitchFamily="34" charset="0"/>
              </a:defRPr>
            </a:lvl8pPr>
            <a:lvl9pPr marL="1028700" algn="l" rtl="0" eaLnBrk="1" fontAlgn="base" hangingPunct="1">
              <a:spcBef>
                <a:spcPct val="0"/>
              </a:spcBef>
              <a:spcAft>
                <a:spcPct val="0"/>
              </a:spcAft>
              <a:defRPr sz="1800">
                <a:solidFill>
                  <a:srgbClr val="9A1D2B"/>
                </a:solidFill>
                <a:latin typeface="Arial" panose="020B0604020202020204" pitchFamily="34" charset="0"/>
                <a:cs typeface="Arial" panose="020B0604020202020204" pitchFamily="34" charset="0"/>
              </a:defRPr>
            </a:lvl9pPr>
          </a:lstStyle>
          <a:p>
            <a:r>
              <a:rPr lang="en-US">
                <a:solidFill>
                  <a:schemeClr val="tx1"/>
                </a:solidFill>
              </a:rPr>
              <a:t>OHLC Data </a:t>
            </a:r>
            <a:endParaRPr lang="en-US">
              <a:solidFill>
                <a:schemeClr val="tx1"/>
              </a:solidFill>
            </a:endParaRPr>
          </a:p>
        </p:txBody>
      </p:sp>
      <p:sp>
        <p:nvSpPr>
          <p:cNvPr id="32770" name="Rectangle 2"/>
          <p:cNvSpPr>
            <a:spLocks noGrp="1" noChangeArrowheads="1"/>
          </p:cNvSpPr>
          <p:nvPr/>
        </p:nvSpPr>
        <p:spPr>
          <a:xfrm>
            <a:off x="2395254" y="383983"/>
            <a:ext cx="4482498" cy="378042"/>
          </a:xfrm>
          <a:prstGeom prst="rect">
            <a:avLst/>
          </a:prstGeom>
          <a:noFill/>
          <a:ln>
            <a:noFill/>
          </a:ln>
        </p:spPr>
        <p:txBody>
          <a:bodyPr vert="horz" wrap="square" lIns="91440" tIns="45720" rIns="91440" bIns="45720" numCol="1" anchor="b" anchorCtr="0" compatLnSpc="1">
            <a:noAutofit/>
          </a:bodyPr>
          <a:lstStyle>
            <a:lvl1pPr algn="l" rtl="0" eaLnBrk="1" fontAlgn="base" hangingPunct="1">
              <a:spcBef>
                <a:spcPct val="0"/>
              </a:spcBef>
              <a:spcAft>
                <a:spcPct val="0"/>
              </a:spcAft>
              <a:defRPr sz="1800" kern="1200">
                <a:solidFill>
                  <a:srgbClr val="9A1D2B"/>
                </a:solidFill>
                <a:latin typeface="Arial" panose="020B0604020202020204" pitchFamily="34" charset="0"/>
                <a:ea typeface="+mj-ea"/>
                <a:cs typeface="Arial" panose="020B0604020202020204" pitchFamily="34" charset="0"/>
              </a:defRPr>
            </a:lvl1pPr>
            <a:lvl2pPr algn="l" rtl="0" eaLnBrk="1" fontAlgn="base" hangingPunct="1">
              <a:spcBef>
                <a:spcPct val="0"/>
              </a:spcBef>
              <a:spcAft>
                <a:spcPct val="0"/>
              </a:spcAft>
              <a:defRPr sz="1800">
                <a:solidFill>
                  <a:srgbClr val="9A1D2B"/>
                </a:solidFill>
                <a:latin typeface="Arial" panose="020B0604020202020204" pitchFamily="34" charset="0"/>
                <a:cs typeface="Arial" panose="020B0604020202020204" pitchFamily="34" charset="0"/>
              </a:defRPr>
            </a:lvl2pPr>
            <a:lvl3pPr algn="l" rtl="0" eaLnBrk="1" fontAlgn="base" hangingPunct="1">
              <a:spcBef>
                <a:spcPct val="0"/>
              </a:spcBef>
              <a:spcAft>
                <a:spcPct val="0"/>
              </a:spcAft>
              <a:defRPr sz="1800">
                <a:solidFill>
                  <a:srgbClr val="9A1D2B"/>
                </a:solidFill>
                <a:latin typeface="Arial" panose="020B0604020202020204" pitchFamily="34" charset="0"/>
                <a:cs typeface="Arial" panose="020B0604020202020204" pitchFamily="34" charset="0"/>
              </a:defRPr>
            </a:lvl3pPr>
            <a:lvl4pPr algn="l" rtl="0" eaLnBrk="1" fontAlgn="base" hangingPunct="1">
              <a:spcBef>
                <a:spcPct val="0"/>
              </a:spcBef>
              <a:spcAft>
                <a:spcPct val="0"/>
              </a:spcAft>
              <a:defRPr sz="1800">
                <a:solidFill>
                  <a:srgbClr val="9A1D2B"/>
                </a:solidFill>
                <a:latin typeface="Arial" panose="020B0604020202020204" pitchFamily="34" charset="0"/>
                <a:cs typeface="Arial" panose="020B0604020202020204" pitchFamily="34" charset="0"/>
              </a:defRPr>
            </a:lvl4pPr>
            <a:lvl5pPr algn="l" rtl="0" eaLnBrk="1" fontAlgn="base" hangingPunct="1">
              <a:spcBef>
                <a:spcPct val="0"/>
              </a:spcBef>
              <a:spcAft>
                <a:spcPct val="0"/>
              </a:spcAft>
              <a:defRPr sz="1800">
                <a:solidFill>
                  <a:srgbClr val="9A1D2B"/>
                </a:solidFill>
                <a:latin typeface="Arial" panose="020B0604020202020204" pitchFamily="34" charset="0"/>
                <a:cs typeface="Arial" panose="020B0604020202020204" pitchFamily="34" charset="0"/>
              </a:defRPr>
            </a:lvl5pPr>
            <a:lvl6pPr marL="257175" algn="l" rtl="0" eaLnBrk="1" fontAlgn="base" hangingPunct="1">
              <a:spcBef>
                <a:spcPct val="0"/>
              </a:spcBef>
              <a:spcAft>
                <a:spcPct val="0"/>
              </a:spcAft>
              <a:defRPr sz="1800">
                <a:solidFill>
                  <a:srgbClr val="9A1D2B"/>
                </a:solidFill>
                <a:latin typeface="Arial" panose="020B0604020202020204" pitchFamily="34" charset="0"/>
                <a:cs typeface="Arial" panose="020B0604020202020204" pitchFamily="34" charset="0"/>
              </a:defRPr>
            </a:lvl6pPr>
            <a:lvl7pPr marL="514350" algn="l" rtl="0" eaLnBrk="1" fontAlgn="base" hangingPunct="1">
              <a:spcBef>
                <a:spcPct val="0"/>
              </a:spcBef>
              <a:spcAft>
                <a:spcPct val="0"/>
              </a:spcAft>
              <a:defRPr sz="1800">
                <a:solidFill>
                  <a:srgbClr val="9A1D2B"/>
                </a:solidFill>
                <a:latin typeface="Arial" panose="020B0604020202020204" pitchFamily="34" charset="0"/>
                <a:cs typeface="Arial" panose="020B0604020202020204" pitchFamily="34" charset="0"/>
              </a:defRPr>
            </a:lvl7pPr>
            <a:lvl8pPr marL="771525" algn="l" rtl="0" eaLnBrk="1" fontAlgn="base" hangingPunct="1">
              <a:spcBef>
                <a:spcPct val="0"/>
              </a:spcBef>
              <a:spcAft>
                <a:spcPct val="0"/>
              </a:spcAft>
              <a:defRPr sz="1800">
                <a:solidFill>
                  <a:srgbClr val="9A1D2B"/>
                </a:solidFill>
                <a:latin typeface="Arial" panose="020B0604020202020204" pitchFamily="34" charset="0"/>
                <a:cs typeface="Arial" panose="020B0604020202020204" pitchFamily="34" charset="0"/>
              </a:defRPr>
            </a:lvl8pPr>
            <a:lvl9pPr marL="1028700" algn="l" rtl="0" eaLnBrk="1" fontAlgn="base" hangingPunct="1">
              <a:spcBef>
                <a:spcPct val="0"/>
              </a:spcBef>
              <a:spcAft>
                <a:spcPct val="0"/>
              </a:spcAft>
              <a:defRPr sz="1800">
                <a:solidFill>
                  <a:srgbClr val="9A1D2B"/>
                </a:solidFill>
                <a:latin typeface="Arial" panose="020B0604020202020204" pitchFamily="34" charset="0"/>
                <a:cs typeface="Arial" panose="020B0604020202020204" pitchFamily="34" charset="0"/>
              </a:defRPr>
            </a:lvl9pPr>
          </a:lstStyle>
          <a:p>
            <a:r>
              <a:rPr lang="en-GB" altLang="en-US" sz="2400" dirty="0">
                <a:latin typeface="Sanchez Regular"/>
              </a:rPr>
              <a:t>Process so far</a:t>
            </a:r>
            <a:endParaRPr lang="en-GB" altLang="en-US" sz="2400" dirty="0">
              <a:latin typeface="Sanchez Regular"/>
            </a:endParaRPr>
          </a:p>
        </p:txBody>
      </p:sp>
      <p:pic>
        <p:nvPicPr>
          <p:cNvPr id="14" name="Picture 13"/>
          <p:cNvPicPr>
            <a:picLocks noChangeAspect="1"/>
          </p:cNvPicPr>
          <p:nvPr/>
        </p:nvPicPr>
        <p:blipFill>
          <a:blip r:embed="rId2"/>
          <a:stretch>
            <a:fillRect/>
          </a:stretch>
        </p:blipFill>
        <p:spPr>
          <a:xfrm>
            <a:off x="4704080" y="2052320"/>
            <a:ext cx="4267835" cy="2503170"/>
          </a:xfrm>
          <a:prstGeom prst="rect">
            <a:avLst/>
          </a:prstGeom>
        </p:spPr>
      </p:pic>
    </p:spTree>
  </p:cSld>
  <p:clrMapOvr>
    <a:masterClrMapping/>
  </p:clrMapOvr>
  <p:transition spd="slow">
    <p:rand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2515269" y="359853"/>
            <a:ext cx="4482498" cy="378042"/>
          </a:xfrm>
        </p:spPr>
        <p:txBody>
          <a:bodyPr>
            <a:noAutofit/>
          </a:bodyPr>
          <a:lstStyle/>
          <a:p>
            <a:r>
              <a:rPr lang="en-GB" altLang="en-US" sz="2400" dirty="0">
                <a:latin typeface="Sanchez Regular"/>
              </a:rPr>
              <a:t>Process so far</a:t>
            </a:r>
            <a:endParaRPr lang="en-GB" altLang="en-US" sz="2400" dirty="0">
              <a:latin typeface="Sanchez Regular"/>
            </a:endParaRPr>
          </a:p>
        </p:txBody>
      </p:sp>
      <p:sp>
        <p:nvSpPr>
          <p:cNvPr id="32771" name="Rectangle 3"/>
          <p:cNvSpPr>
            <a:spLocks noGrp="1" noChangeArrowheads="1"/>
          </p:cNvSpPr>
          <p:nvPr>
            <p:ph idx="1"/>
          </p:nvPr>
        </p:nvSpPr>
        <p:spPr bwMode="auto">
          <a:xfrm>
            <a:off x="471055" y="1032165"/>
            <a:ext cx="8402781" cy="3567544"/>
          </a:xfrm>
        </p:spPr>
        <p:txBody>
          <a:bodyPr wrap="square" numCol="1" anchor="t" anchorCtr="0" compatLnSpc="1"/>
          <a:lstStyle/>
          <a:p>
            <a:pPr marL="0" indent="0">
              <a:buNone/>
            </a:pPr>
            <a:r>
              <a:rPr lang="en-US" altLang="en-US" sz="1600" dirty="0">
                <a:latin typeface="Arial" panose="020B0604020202020204" pitchFamily="34" charset="0"/>
                <a:cs typeface="Arial" panose="020B0604020202020204" pitchFamily="34" charset="0"/>
              </a:rPr>
              <a:t>Data Processing: Match the data in the Tapes with the data in the LOBs and determine whether the transaction </a:t>
            </a:r>
            <a:r>
              <a:rPr lang="en-US" altLang="en-US" sz="1600" dirty="0" err="1">
                <a:latin typeface="Arial" panose="020B0604020202020204" pitchFamily="34" charset="0"/>
                <a:cs typeface="Arial" panose="020B0604020202020204" pitchFamily="34" charset="0"/>
              </a:rPr>
              <a:t>behaviour</a:t>
            </a:r>
            <a:r>
              <a:rPr lang="en-US" altLang="en-US" sz="1600" dirty="0">
                <a:latin typeface="Arial" panose="020B0604020202020204" pitchFamily="34" charset="0"/>
                <a:cs typeface="Arial" panose="020B0604020202020204" pitchFamily="34" charset="0"/>
              </a:rPr>
              <a:t> at each point in time in the Tapes is bid or ask.</a:t>
            </a:r>
            <a:endParaRPr lang="en-US" altLang="en-US" sz="1600" dirty="0">
              <a:latin typeface="Arial" panose="020B0604020202020204" pitchFamily="34" charset="0"/>
              <a:cs typeface="Arial" panose="020B0604020202020204" pitchFamily="34" charset="0"/>
            </a:endParaRPr>
          </a:p>
          <a:p>
            <a:pPr marL="0" indent="0">
              <a:buNone/>
            </a:pPr>
            <a:endParaRPr lang="en-US" altLang="en-US" sz="1600" dirty="0">
              <a:latin typeface="Arial" panose="020B0604020202020204" pitchFamily="34" charset="0"/>
              <a:cs typeface="Arial" panose="020B0604020202020204" pitchFamily="34" charset="0"/>
            </a:endParaRPr>
          </a:p>
          <a:p>
            <a:pPr marL="0" indent="0">
              <a:buNone/>
            </a:pPr>
            <a:r>
              <a:rPr lang="en-US" altLang="en-US" sz="1600" dirty="0">
                <a:latin typeface="Arial" panose="020B0604020202020204" pitchFamily="34" charset="0"/>
                <a:cs typeface="Arial" panose="020B0604020202020204" pitchFamily="34" charset="0"/>
              </a:rPr>
              <a:t>Data </a:t>
            </a:r>
            <a:r>
              <a:rPr lang="en-US" altLang="en-US" sz="1600" dirty="0" err="1">
                <a:latin typeface="Arial" panose="020B0604020202020204" pitchFamily="34" charset="0"/>
                <a:cs typeface="Arial" panose="020B0604020202020204" pitchFamily="34" charset="0"/>
              </a:rPr>
              <a:t>Visulization</a:t>
            </a:r>
            <a:r>
              <a:rPr lang="en-US" altLang="en-US" sz="1600" dirty="0">
                <a:latin typeface="Arial" panose="020B0604020202020204" pitchFamily="34" charset="0"/>
                <a:cs typeface="Arial" panose="020B0604020202020204" pitchFamily="34" charset="0"/>
              </a:rPr>
              <a:t>:</a:t>
            </a:r>
            <a:endParaRPr lang="en-US" altLang="en-US" sz="1600" dirty="0">
              <a:latin typeface="Arial" panose="020B0604020202020204" pitchFamily="34" charset="0"/>
              <a:cs typeface="Arial" panose="020B0604020202020204" pitchFamily="34" charset="0"/>
            </a:endParaRPr>
          </a:p>
          <a:p>
            <a:pPr marL="0" indent="0">
              <a:buNone/>
            </a:pPr>
            <a:endParaRPr lang="en-GB" altLang="en-US" dirty="0"/>
          </a:p>
        </p:txBody>
      </p:sp>
      <p:pic>
        <p:nvPicPr>
          <p:cNvPr id="2" name="Google Shape;62;p14"/>
          <p:cNvPicPr preferRelativeResize="0"/>
          <p:nvPr/>
        </p:nvPicPr>
        <p:blipFill>
          <a:blip r:embed="rId1"/>
          <a:stretch>
            <a:fillRect/>
          </a:stretch>
        </p:blipFill>
        <p:spPr>
          <a:xfrm>
            <a:off x="2583096" y="1663862"/>
            <a:ext cx="6089849" cy="1815775"/>
          </a:xfrm>
          <a:prstGeom prst="rect">
            <a:avLst/>
          </a:prstGeom>
          <a:noFill/>
          <a:ln>
            <a:noFill/>
          </a:ln>
        </p:spPr>
      </p:pic>
      <p:pic>
        <p:nvPicPr>
          <p:cNvPr id="3" name="Google Shape;63;p14"/>
          <p:cNvPicPr preferRelativeResize="0"/>
          <p:nvPr/>
        </p:nvPicPr>
        <p:blipFill>
          <a:blip r:embed="rId2"/>
          <a:stretch>
            <a:fillRect/>
          </a:stretch>
        </p:blipFill>
        <p:spPr>
          <a:xfrm>
            <a:off x="2597546" y="3125473"/>
            <a:ext cx="6060950" cy="1815775"/>
          </a:xfrm>
          <a:prstGeom prst="rect">
            <a:avLst/>
          </a:prstGeom>
          <a:noFill/>
          <a:ln>
            <a:noFill/>
          </a:ln>
        </p:spPr>
      </p:pic>
      <p:sp>
        <p:nvSpPr>
          <p:cNvPr id="4" name="Google Shape;64;p14"/>
          <p:cNvSpPr txBox="1"/>
          <p:nvPr/>
        </p:nvSpPr>
        <p:spPr>
          <a:xfrm>
            <a:off x="471055" y="2202735"/>
            <a:ext cx="2008200" cy="2400627"/>
          </a:xfrm>
          <a:prstGeom prst="rect">
            <a:avLst/>
          </a:prstGeom>
          <a:noFill/>
          <a:ln>
            <a:noFill/>
          </a:ln>
        </p:spPr>
        <p:txBody>
          <a:bodyPr spcFirstLastPara="1" wrap="square" lIns="91425" tIns="91425" rIns="91425" bIns="91425" anchor="t" anchorCtr="0">
            <a:spAutoFit/>
          </a:bodyPr>
          <a:lstStyle/>
          <a:p>
            <a:pPr marL="0" lvl="0" indent="0" rtl="0">
              <a:spcBef>
                <a:spcPts val="0"/>
              </a:spcBef>
              <a:spcAft>
                <a:spcPts val="0"/>
              </a:spcAft>
              <a:buNone/>
            </a:pPr>
            <a:r>
              <a:rPr lang="en-GB" sz="1600" dirty="0">
                <a:solidFill>
                  <a:schemeClr val="dk1"/>
                </a:solidFill>
              </a:rPr>
              <a:t>The graph shows the relationship between the traded price and the mid-price as well as the relationship between the traded price and the average price</a:t>
            </a:r>
            <a:endParaRPr sz="1600" dirty="0">
              <a:solidFill>
                <a:schemeClr val="dk1"/>
              </a:solidFill>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2515269" y="359853"/>
            <a:ext cx="4482498" cy="378042"/>
          </a:xfrm>
        </p:spPr>
        <p:txBody>
          <a:bodyPr>
            <a:noAutofit/>
          </a:bodyPr>
          <a:lstStyle/>
          <a:p>
            <a:r>
              <a:rPr lang="en-US" altLang="en-US" sz="2400" dirty="0">
                <a:latin typeface="Sanchez Regular"/>
              </a:rPr>
              <a:t>What we plan on doing next</a:t>
            </a:r>
            <a:endParaRPr lang="en-US" altLang="en-US" sz="2400" dirty="0">
              <a:latin typeface="Sanchez Regular"/>
            </a:endParaRPr>
          </a:p>
        </p:txBody>
      </p:sp>
      <p:sp>
        <p:nvSpPr>
          <p:cNvPr id="32771" name="Rectangle 3"/>
          <p:cNvSpPr>
            <a:spLocks noGrp="1" noChangeArrowheads="1"/>
          </p:cNvSpPr>
          <p:nvPr>
            <p:ph idx="1"/>
          </p:nvPr>
        </p:nvSpPr>
        <p:spPr bwMode="auto">
          <a:xfrm>
            <a:off x="471055" y="1032165"/>
            <a:ext cx="8402781" cy="3567544"/>
          </a:xfrm>
        </p:spPr>
        <p:txBody>
          <a:bodyPr wrap="square" numCol="1" anchor="t" anchorCtr="0" compatLnSpc="1"/>
          <a:lstStyle/>
          <a:p>
            <a:pPr marL="457200" marR="0" lvl="0" indent="-342900" algn="l" defTabSz="914400" rtl="0" eaLnBrk="1" fontAlgn="auto" latinLnBrk="0" hangingPunct="1">
              <a:lnSpc>
                <a:spcPct val="150000"/>
              </a:lnSpc>
              <a:spcBef>
                <a:spcPts val="0"/>
              </a:spcBef>
              <a:spcAft>
                <a:spcPts val="0"/>
              </a:spcAft>
              <a:buClr>
                <a:srgbClr val="000000"/>
              </a:buClr>
              <a:buSzPts val="1800"/>
              <a:buFont typeface="Arial" panose="020B0604020202020204"/>
              <a:buChar char="●"/>
              <a:defRPr/>
            </a:pPr>
            <a:r>
              <a:rPr kumimoji="0" lang="en-US" altLang="zh-CN" sz="1800" b="0" i="0" u="none" strike="noStrike" kern="0" cap="none" spc="0" normalizeH="0" baseline="0" noProof="0" dirty="0">
                <a:ln>
                  <a:noFill/>
                </a:ln>
                <a:solidFill>
                  <a:srgbClr val="000000"/>
                </a:solidFill>
                <a:effectLst/>
                <a:uLnTx/>
                <a:uFillTx/>
                <a:latin typeface="Arial" panose="020B0604020202020204"/>
                <a:cs typeface="Arial" panose="020B0604020202020204"/>
                <a:sym typeface="Arial" panose="020B0604020202020204"/>
              </a:rPr>
              <a:t>Since we have used the OHLC data for the ARIMA model, we plan to implement this on the actual LOB to give us better results. </a:t>
            </a:r>
            <a:endParaRPr kumimoji="0" lang="en-US" altLang="zh-CN" sz="1800" b="0" i="0" u="none" strike="noStrike" kern="0" cap="none" spc="0" normalizeH="0" baseline="0" noProof="0" dirty="0">
              <a:ln>
                <a:noFill/>
              </a:ln>
              <a:solidFill>
                <a:srgbClr val="000000"/>
              </a:solidFill>
              <a:effectLst/>
              <a:uLnTx/>
              <a:uFillTx/>
              <a:latin typeface="Arial" panose="020B0604020202020204"/>
              <a:cs typeface="Arial" panose="020B0604020202020204"/>
              <a:sym typeface="Arial" panose="020B0604020202020204"/>
            </a:endParaRPr>
          </a:p>
          <a:p>
            <a:pPr marL="457200" marR="0" lvl="0" indent="-342900" algn="l" defTabSz="914400" rtl="0" eaLnBrk="1" fontAlgn="auto" latinLnBrk="0" hangingPunct="1">
              <a:lnSpc>
                <a:spcPct val="150000"/>
              </a:lnSpc>
              <a:spcBef>
                <a:spcPts val="0"/>
              </a:spcBef>
              <a:spcAft>
                <a:spcPts val="0"/>
              </a:spcAft>
              <a:buClr>
                <a:srgbClr val="000000"/>
              </a:buClr>
              <a:buSzPts val="1800"/>
              <a:buFont typeface="Arial" panose="020B0604020202020204"/>
              <a:buChar char="●"/>
              <a:defRPr/>
            </a:pPr>
            <a:r>
              <a:rPr kumimoji="0" lang="en-US" altLang="zh-CN" sz="1800" b="0" i="0" u="none" strike="noStrike" kern="0" cap="none" spc="0" normalizeH="0" baseline="0" noProof="0" dirty="0">
                <a:ln>
                  <a:noFill/>
                </a:ln>
                <a:solidFill>
                  <a:srgbClr val="000000"/>
                </a:solidFill>
                <a:effectLst/>
                <a:uLnTx/>
                <a:uFillTx/>
                <a:latin typeface="Arial" panose="020B0604020202020204"/>
                <a:cs typeface="Arial" panose="020B0604020202020204"/>
                <a:sym typeface="Arial" panose="020B0604020202020204"/>
              </a:rPr>
              <a:t>However, ARIMA is a basic model and we are working on predicting the stock prices using LSTM model to achieve our goal.</a:t>
            </a:r>
            <a:endParaRPr kumimoji="0" lang="en-US" altLang="zh-CN" sz="1800" b="0" i="0" u="none" strike="noStrike" kern="0" cap="none" spc="0" normalizeH="0" baseline="0" noProof="0" dirty="0">
              <a:ln>
                <a:noFill/>
              </a:ln>
              <a:solidFill>
                <a:srgbClr val="000000"/>
              </a:solidFill>
              <a:effectLst/>
              <a:uLnTx/>
              <a:uFillTx/>
              <a:latin typeface="Arial" panose="020B0604020202020204"/>
              <a:cs typeface="Arial" panose="020B0604020202020204"/>
              <a:sym typeface="Arial" panose="020B0604020202020204"/>
            </a:endParaRPr>
          </a:p>
          <a:p>
            <a:pPr marL="457200" marR="0" lvl="0" indent="-342900" algn="l" defTabSz="914400" rtl="0" eaLnBrk="1" fontAlgn="auto" latinLnBrk="0" hangingPunct="1">
              <a:lnSpc>
                <a:spcPct val="150000"/>
              </a:lnSpc>
              <a:spcBef>
                <a:spcPts val="0"/>
              </a:spcBef>
              <a:spcAft>
                <a:spcPts val="0"/>
              </a:spcAft>
              <a:buClr>
                <a:srgbClr val="000000"/>
              </a:buClr>
              <a:buSzPts val="1800"/>
              <a:buFont typeface="Arial" panose="020B0604020202020204"/>
              <a:buChar char="●"/>
              <a:defRPr/>
            </a:pPr>
            <a:r>
              <a:rPr kumimoji="0" lang="en-US" altLang="zh-CN" sz="1800" b="0" i="0" u="none" strike="noStrike" kern="0" cap="none" spc="0" normalizeH="0" baseline="0" noProof="0" dirty="0">
                <a:ln>
                  <a:noFill/>
                </a:ln>
                <a:solidFill>
                  <a:srgbClr val="000000"/>
                </a:solidFill>
                <a:effectLst/>
                <a:uLnTx/>
                <a:uFillTx/>
                <a:latin typeface="Arial" panose="020B0604020202020204"/>
                <a:cs typeface="Arial" panose="020B0604020202020204"/>
                <a:sym typeface="Arial" panose="020B0604020202020204"/>
              </a:rPr>
              <a:t>We plan to do the real-time predictions during the day, and based on the stock prices we predict at the next timestamp, this will hopefully let us decide how to make profits (buy or sell the stocks). </a:t>
            </a:r>
            <a:endParaRPr kumimoji="0" lang="en-US" altLang="zh-CN" sz="1800" b="0" i="0" u="none" strike="noStrike" kern="0" cap="none" spc="0" normalizeH="0" baseline="0" noProof="0" dirty="0">
              <a:ln>
                <a:noFill/>
              </a:ln>
              <a:solidFill>
                <a:srgbClr val="000000"/>
              </a:solidFill>
              <a:effectLst/>
              <a:uLnTx/>
              <a:uFillTx/>
              <a:latin typeface="Arial" panose="020B0604020202020204"/>
              <a:cs typeface="Arial" panose="020B0604020202020204"/>
              <a:sym typeface="Arial" panose="020B0604020202020204"/>
            </a:endParaRPr>
          </a:p>
          <a:p>
            <a:pPr marL="457200" marR="0" lvl="0" indent="-342900" algn="l" defTabSz="914400" rtl="0" eaLnBrk="1" fontAlgn="auto" latinLnBrk="0" hangingPunct="1">
              <a:lnSpc>
                <a:spcPct val="150000"/>
              </a:lnSpc>
              <a:spcBef>
                <a:spcPts val="0"/>
              </a:spcBef>
              <a:spcAft>
                <a:spcPts val="0"/>
              </a:spcAft>
              <a:buClr>
                <a:srgbClr val="000000"/>
              </a:buClr>
              <a:buSzPts val="1800"/>
              <a:buFont typeface="Arial" panose="020B0604020202020204"/>
              <a:buChar char="●"/>
              <a:defRPr/>
            </a:pPr>
            <a:r>
              <a:rPr kumimoji="0" lang="en-US" altLang="zh-CN" sz="1800" b="0" i="0" u="none" strike="noStrike" kern="0" cap="none" spc="0" normalizeH="0" baseline="0" noProof="0" dirty="0">
                <a:ln>
                  <a:noFill/>
                </a:ln>
                <a:solidFill>
                  <a:srgbClr val="000000"/>
                </a:solidFill>
                <a:effectLst/>
                <a:uLnTx/>
                <a:uFillTx/>
                <a:latin typeface="Arial" panose="020B0604020202020204"/>
                <a:cs typeface="Arial" panose="020B0604020202020204"/>
                <a:sym typeface="Arial" panose="020B0604020202020204"/>
              </a:rPr>
              <a:t>Our idea is to use the mid-price as a parameter to predict the prices </a:t>
            </a:r>
            <a:endParaRPr kumimoji="0" lang="en-US" altLang="zh-CN" sz="1800" b="0" i="0" u="none" strike="noStrike" kern="0" cap="none" spc="0" normalizeH="0" baseline="0" noProof="0" dirty="0">
              <a:ln>
                <a:noFill/>
              </a:ln>
              <a:solidFill>
                <a:srgbClr val="000000"/>
              </a:solidFill>
              <a:effectLst/>
              <a:uLnTx/>
              <a:uFillTx/>
              <a:latin typeface="Arial" panose="020B0604020202020204"/>
              <a:cs typeface="Arial" panose="020B0604020202020204"/>
              <a:sym typeface="Arial" panose="020B0604020202020204"/>
            </a:endParaRPr>
          </a:p>
          <a:p>
            <a:pPr marL="0" indent="0">
              <a:buNone/>
            </a:pPr>
            <a:endParaRPr lang="en-GB" alt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2515269" y="359853"/>
            <a:ext cx="4482498" cy="378042"/>
          </a:xfrm>
        </p:spPr>
        <p:txBody>
          <a:bodyPr>
            <a:noAutofit/>
          </a:bodyPr>
          <a:lstStyle/>
          <a:p>
            <a:r>
              <a:rPr lang="en-US" altLang="en-US" sz="2400" dirty="0">
                <a:latin typeface="Sanchez Regular"/>
              </a:rPr>
              <a:t>Challenges</a:t>
            </a:r>
            <a:endParaRPr lang="en-US" altLang="en-US" sz="2400" dirty="0">
              <a:latin typeface="Sanchez Regular"/>
            </a:endParaRPr>
          </a:p>
        </p:txBody>
      </p:sp>
      <p:sp>
        <p:nvSpPr>
          <p:cNvPr id="32771" name="Rectangle 3"/>
          <p:cNvSpPr>
            <a:spLocks noGrp="1" noChangeArrowheads="1"/>
          </p:cNvSpPr>
          <p:nvPr>
            <p:ph idx="1"/>
          </p:nvPr>
        </p:nvSpPr>
        <p:spPr bwMode="auto">
          <a:xfrm>
            <a:off x="471055" y="1032165"/>
            <a:ext cx="8402781" cy="3567544"/>
          </a:xfrm>
        </p:spPr>
        <p:txBody>
          <a:bodyPr wrap="square" numCol="1" anchor="t" anchorCtr="0" compatLnSpc="1"/>
          <a:lstStyle/>
          <a:p>
            <a:pPr marL="457200" marR="0" lvl="0" indent="-342900" algn="l" defTabSz="914400" rtl="0" eaLnBrk="1" fontAlgn="auto" latinLnBrk="0" hangingPunct="1">
              <a:lnSpc>
                <a:spcPct val="150000"/>
              </a:lnSpc>
              <a:spcBef>
                <a:spcPts val="0"/>
              </a:spcBef>
              <a:spcAft>
                <a:spcPts val="0"/>
              </a:spcAft>
              <a:buClr>
                <a:srgbClr val="000000"/>
              </a:buClr>
              <a:buSzPts val="1800"/>
              <a:buFont typeface="Arial" panose="020B0604020202020204"/>
              <a:buChar char="●"/>
              <a:defRPr/>
            </a:pPr>
            <a:r>
              <a:rPr kumimoji="0" lang="en-US" altLang="zh-CN" sz="1800" b="0" i="0" u="none" strike="noStrike" kern="0" cap="none" spc="0" normalizeH="0" baseline="0" noProof="0" dirty="0">
                <a:ln>
                  <a:noFill/>
                </a:ln>
                <a:solidFill>
                  <a:srgbClr val="000000"/>
                </a:solidFill>
                <a:effectLst/>
                <a:uLnTx/>
                <a:uFillTx/>
                <a:latin typeface="Arial" panose="020B0604020202020204"/>
                <a:cs typeface="Arial" panose="020B0604020202020204"/>
                <a:sym typeface="Arial" panose="020B0604020202020204"/>
              </a:rPr>
              <a:t>Our biggest challenge so far has been the data itself</a:t>
            </a:r>
            <a:endParaRPr kumimoji="0" lang="en-US" altLang="zh-CN" sz="1800" b="0" i="0" u="none" strike="noStrike" kern="0" cap="none" spc="0" normalizeH="0" baseline="0" noProof="0" dirty="0">
              <a:ln>
                <a:noFill/>
              </a:ln>
              <a:solidFill>
                <a:srgbClr val="000000"/>
              </a:solidFill>
              <a:effectLst/>
              <a:uLnTx/>
              <a:uFillTx/>
              <a:latin typeface="Arial" panose="020B0604020202020204"/>
              <a:cs typeface="Arial" panose="020B0604020202020204"/>
              <a:sym typeface="Arial" panose="020B0604020202020204"/>
            </a:endParaRPr>
          </a:p>
          <a:p>
            <a:pPr marL="457200" marR="0" lvl="0" indent="-342900" algn="l" defTabSz="914400" rtl="0" eaLnBrk="1" fontAlgn="auto" latinLnBrk="0" hangingPunct="1">
              <a:lnSpc>
                <a:spcPct val="150000"/>
              </a:lnSpc>
              <a:spcBef>
                <a:spcPts val="0"/>
              </a:spcBef>
              <a:spcAft>
                <a:spcPts val="0"/>
              </a:spcAft>
              <a:buClr>
                <a:srgbClr val="000000"/>
              </a:buClr>
              <a:buSzPts val="1800"/>
              <a:buFont typeface="Arial" panose="020B0604020202020204"/>
              <a:buChar char="●"/>
              <a:defRPr/>
            </a:pPr>
            <a:r>
              <a:rPr kumimoji="0" lang="en-US" altLang="zh-CN" sz="1800" b="0" i="0" u="none" strike="noStrike" kern="0" cap="none" spc="0" normalizeH="0" baseline="0" noProof="0" dirty="0">
                <a:ln>
                  <a:noFill/>
                </a:ln>
                <a:solidFill>
                  <a:srgbClr val="000000"/>
                </a:solidFill>
                <a:effectLst/>
                <a:uLnTx/>
                <a:uFillTx/>
                <a:latin typeface="Arial" panose="020B0604020202020204"/>
                <a:cs typeface="Arial" panose="020B0604020202020204"/>
                <a:sym typeface="Arial" panose="020B0604020202020204"/>
              </a:rPr>
              <a:t>We are also struggling to find the most optimum model for the prediction</a:t>
            </a:r>
            <a:endParaRPr kumimoji="0" lang="en-US" altLang="zh-CN" sz="1800" b="0" i="0" u="none" strike="noStrike" kern="0" cap="none" spc="0" normalizeH="0" baseline="0" noProof="0" dirty="0">
              <a:ln>
                <a:noFill/>
              </a:ln>
              <a:solidFill>
                <a:srgbClr val="000000"/>
              </a:solidFill>
              <a:effectLst/>
              <a:uLnTx/>
              <a:uFillTx/>
              <a:latin typeface="Arial" panose="020B0604020202020204"/>
              <a:cs typeface="Arial" panose="020B0604020202020204"/>
              <a:sym typeface="Arial" panose="020B0604020202020204"/>
            </a:endParaRPr>
          </a:p>
          <a:p>
            <a:pPr marL="457200" marR="0" lvl="0" indent="-342900" algn="l" defTabSz="914400" rtl="0" eaLnBrk="1" fontAlgn="auto" latinLnBrk="0" hangingPunct="1">
              <a:lnSpc>
                <a:spcPct val="150000"/>
              </a:lnSpc>
              <a:spcBef>
                <a:spcPts val="0"/>
              </a:spcBef>
              <a:spcAft>
                <a:spcPts val="0"/>
              </a:spcAft>
              <a:buClr>
                <a:srgbClr val="000000"/>
              </a:buClr>
              <a:buSzPts val="1800"/>
              <a:buFont typeface="Arial" panose="020B0604020202020204"/>
              <a:buChar char="●"/>
              <a:defRPr/>
            </a:pPr>
            <a:r>
              <a:rPr kumimoji="0" lang="en-US" altLang="zh-CN" sz="1800" b="0" i="0" u="none" strike="noStrike" kern="0" cap="none" spc="0" normalizeH="0" baseline="0" noProof="0" dirty="0">
                <a:ln>
                  <a:noFill/>
                </a:ln>
                <a:solidFill>
                  <a:srgbClr val="000000"/>
                </a:solidFill>
                <a:effectLst/>
                <a:uLnTx/>
                <a:uFillTx/>
                <a:latin typeface="Arial" panose="020B0604020202020204"/>
                <a:cs typeface="Arial" panose="020B0604020202020204"/>
                <a:sym typeface="Arial" panose="020B0604020202020204"/>
              </a:rPr>
              <a:t> Find other features to fit pass into models to get desired results</a:t>
            </a:r>
            <a:endParaRPr kumimoji="0" lang="en-US" altLang="zh-CN" sz="1800" b="0" i="0" u="none" strike="noStrike" kern="0" cap="none" spc="0" normalizeH="0" baseline="0" noProof="0" dirty="0">
              <a:ln>
                <a:noFill/>
              </a:ln>
              <a:solidFill>
                <a:srgbClr val="000000"/>
              </a:solidFill>
              <a:effectLst/>
              <a:uLnTx/>
              <a:uFillTx/>
              <a:latin typeface="Arial" panose="020B0604020202020204"/>
              <a:cs typeface="Arial" panose="020B0604020202020204"/>
              <a:sym typeface="Arial" panose="020B0604020202020204"/>
            </a:endParaRPr>
          </a:p>
          <a:p>
            <a:pPr marL="0" indent="0">
              <a:buNone/>
            </a:pPr>
            <a:endParaRPr lang="en-GB" alt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marL="285750" indent="-285750" algn="l">
          <a:buFont typeface="Arial" panose="020B0604020202020204" pitchFamily="34" charset="0"/>
          <a:buChar char="•"/>
          <a:defRPr sz="2000" i="0" dirty="0"/>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1263</Words>
  <Application>WPS Writer</Application>
  <PresentationFormat>全屏显示(16:9)</PresentationFormat>
  <Paragraphs>38</Paragraphs>
  <Slides>5</Slides>
  <Notes>4</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5</vt:i4>
      </vt:variant>
    </vt:vector>
  </HeadingPairs>
  <TitlesOfParts>
    <vt:vector size="19" baseType="lpstr">
      <vt:lpstr>Arial</vt:lpstr>
      <vt:lpstr>SimSun</vt:lpstr>
      <vt:lpstr>Wingdings</vt:lpstr>
      <vt:lpstr>Arial</vt:lpstr>
      <vt:lpstr>Sanchez Regular</vt:lpstr>
      <vt:lpstr>Thonburi</vt:lpstr>
      <vt:lpstr>Microsoft YaHei</vt:lpstr>
      <vt:lpstr>汉仪旗黑</vt:lpstr>
      <vt:lpstr>Arial Unicode MS</vt:lpstr>
      <vt:lpstr>Calibri</vt:lpstr>
      <vt:lpstr>Helvetica Neue</vt:lpstr>
      <vt:lpstr>宋体-简</vt:lpstr>
      <vt:lpstr>SimSun</vt:lpstr>
      <vt:lpstr>1_Office Theme</vt:lpstr>
      <vt:lpstr>Data analysis of HSBC financial market data</vt:lpstr>
      <vt:lpstr>Process so far</vt:lpstr>
      <vt:lpstr>Process so far</vt:lpstr>
      <vt:lpstr>What we plan on doing next</vt:lpstr>
      <vt:lpstr>Challenges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analysis of HSBC financial market data</dc:title>
  <dc:creator/>
  <cp:lastModifiedBy>WPS_1669395163</cp:lastModifiedBy>
  <cp:revision>11</cp:revision>
  <dcterms:created xsi:type="dcterms:W3CDTF">2023-03-13T23:26:59Z</dcterms:created>
  <dcterms:modified xsi:type="dcterms:W3CDTF">2023-03-13T23:26:59Z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1033-4.9.0.7859</vt:lpwstr>
  </property>
</Properties>
</file>