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68" r:id="rId6"/>
    <p:sldId id="261" r:id="rId7"/>
    <p:sldId id="257" r:id="rId8"/>
    <p:sldId id="265" r:id="rId9"/>
    <p:sldId id="266" r:id="rId10"/>
    <p:sldId id="267" r:id="rId11"/>
    <p:sldId id="258" r:id="rId12"/>
    <p:sldId id="259" r:id="rId13"/>
    <p:sldId id="260" r:id="rId14"/>
    <p:sldId id="262" r:id="rId15"/>
    <p:sldId id="264" r:id="rId16"/>
    <p:sldId id="263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73" d="100"/>
          <a:sy n="73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pp.clickup.com/9017184916/v/g/8cqemmm-417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Digital stock icons in closeup"/>
          <p:cNvPicPr>
            <a:picLocks noChangeAspect="1"/>
          </p:cNvPicPr>
          <p:nvPr/>
        </p:nvPicPr>
        <p:blipFill rotWithShape="1">
          <a:blip r:embed="rId2"/>
          <a:srcRect l="34682" r="21069"/>
          <a:stretch>
            <a:fillRect/>
          </a:stretch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80563" y="1678665"/>
            <a:ext cx="3887839" cy="2372168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Crypto Price Prediction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Group D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5"/>
    </mc:Choice>
    <mc:Fallback xmlns="">
      <p:transition spd="slow" advTm="38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itself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retrieved our data from Kaggle, which is a subsidiary from Google, and it’s an online community for engineers of all fields, that allows the users to find and access datasets used to build AI models.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This is the link for our dataset: </a:t>
            </a:r>
            <a:r>
              <a:rPr lang="en-US" dirty="0">
                <a:solidFill>
                  <a:srgbClr val="0070C0"/>
                </a:solidFill>
                <a:sym typeface="+mn-ea"/>
              </a:rPr>
              <a:t>https://www.kaggle.com/datasets/maharshipandya/-cryptocurrency-historical-prices-dataset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Now lets see the data itself!</a:t>
            </a:r>
            <a:endParaRPr lang="de-D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It contains 9 columns</a:t>
            </a:r>
          </a:p>
          <a:p>
            <a:r>
              <a:rPr lang="en-US" dirty="0">
                <a:solidFill>
                  <a:srgbClr val="FF0000"/>
                </a:solidFill>
              </a:rPr>
              <a:t>It contains 72946 registers or rows</a:t>
            </a:r>
          </a:p>
          <a:p>
            <a:r>
              <a:rPr lang="en-US" dirty="0">
                <a:solidFill>
                  <a:srgbClr val="FF0000"/>
                </a:solidFill>
              </a:rPr>
              <a:t>It contains info for 56 different cryptos</a:t>
            </a:r>
          </a:p>
          <a:p>
            <a:r>
              <a:rPr lang="en-US" dirty="0">
                <a:solidFill>
                  <a:srgbClr val="FF0000"/>
                </a:solidFill>
              </a:rPr>
              <a:t>The start and end date for our data is 2013-05-05 / 2022-10-23</a:t>
            </a:r>
          </a:p>
          <a:p>
            <a:r>
              <a:rPr lang="en-US" dirty="0">
                <a:solidFill>
                  <a:srgbClr val="FF0000"/>
                </a:solidFill>
              </a:rPr>
              <a:t>Some potential challenges we saw during the exploration were: Value of crypto totally depends upon the investor and market demands. </a:t>
            </a:r>
            <a:r>
              <a:rPr lang="en-US">
                <a:solidFill>
                  <a:srgbClr val="FF0000"/>
                </a:solidFill>
              </a:rPr>
              <a:t>So, market </a:t>
            </a:r>
            <a:r>
              <a:rPr lang="en-US" dirty="0">
                <a:solidFill>
                  <a:srgbClr val="FF0000"/>
                </a:solidFill>
              </a:rPr>
              <a:t>value can highly be affected by external factor as well.</a:t>
            </a:r>
          </a:p>
          <a:p>
            <a:r>
              <a:rPr lang="en-US" dirty="0">
                <a:solidFill>
                  <a:srgbClr val="FF0000"/>
                </a:solidFill>
              </a:rPr>
              <a:t>The columns that we would be using to train our model probably are: open, low, high, close, volume, crypto name, date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Insert Image of the excel dataset</a:t>
            </a:r>
            <a:endParaRPr lang="de-DE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73331" y="2768373"/>
            <a:ext cx="7926978" cy="344954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start the data exploration, we mixed our group with Leandro’s group during the weekend to deliver 2 hour training on: </a:t>
            </a:r>
            <a:r>
              <a:rPr lang="en-US" dirty="0" err="1"/>
              <a:t>Jupyter</a:t>
            </a:r>
            <a:r>
              <a:rPr lang="en-US" dirty="0"/>
              <a:t> notebook, pandas and python. </a:t>
            </a:r>
          </a:p>
          <a:p>
            <a:r>
              <a:rPr lang="en-US" dirty="0"/>
              <a:t>By doing so we give each member of both teams the basic tools they need to access and start manipulating the data. 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Link to the training recording: </a:t>
            </a:r>
            <a:endParaRPr lang="de-DE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accessing and exploration code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Insert the code we are currently developing:</a:t>
            </a:r>
            <a:endParaRPr lang="de-DE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for week 5 our next milestone is to start with the model selection 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571" y="2853026"/>
            <a:ext cx="5077534" cy="124794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77334" y="2160589"/>
          <a:ext cx="5986462" cy="33559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53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27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886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Name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Role/ Expertice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886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Rodrigo Velazquez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Project Manager/Data Scientist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886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Bibek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Software Engineer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886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Mayisha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Machine Learning Engineer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886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Venkat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Software Engineer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886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Janani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Quantitative Analyst 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886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Urjeet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Quality Assurance Engineer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886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Isha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Data Scientist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886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Tina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Quantitative Analyst 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topic?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choose this topic for some reasons:</a:t>
            </a:r>
          </a:p>
          <a:p>
            <a:r>
              <a:rPr lang="en-US" dirty="0"/>
              <a:t>1-Our main topic included image processing which supposed a more advance project with topics that we still haven’t seen on college, so we decided to choose a project that let us put in practice some of the concepts we’ve seen so far.</a:t>
            </a:r>
          </a:p>
          <a:p>
            <a:r>
              <a:rPr lang="en-US" dirty="0"/>
              <a:t>2-Considering that the majority of projects in school tend to be about house pricing or health, we wanted to avoid the common projects.</a:t>
            </a:r>
          </a:p>
          <a:p>
            <a:r>
              <a:rPr lang="en-US" dirty="0"/>
              <a:t>3-It could be very interesting to create our own model and use it to predict the prices trends for cryptos with an up to date dataset.</a:t>
            </a: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and goals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simple terms based on the historical data of the crypto currency prices we want to predict the trend of prices for the future values of the price.</a:t>
            </a:r>
          </a:p>
          <a:p>
            <a:endParaRPr lang="en-US" dirty="0"/>
          </a:p>
          <a:p>
            <a:r>
              <a:rPr lang="en-US" dirty="0"/>
              <a:t>In order to do this we need a model to train and a dataset to train that model.</a:t>
            </a:r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 Diagram</a:t>
            </a:r>
            <a:endParaRPr lang="de-DE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PM of this project we are using </a:t>
            </a:r>
            <a:r>
              <a:rPr lang="en-US" dirty="0" err="1"/>
              <a:t>ClikUp</a:t>
            </a:r>
            <a:r>
              <a:rPr lang="en-US" dirty="0"/>
              <a:t> to assign roles, workload, see the deliverables for each week, develop a timeline and </a:t>
            </a:r>
            <a:r>
              <a:rPr lang="en-US" dirty="0" err="1"/>
              <a:t>gant</a:t>
            </a:r>
            <a:r>
              <a:rPr lang="en-US" dirty="0"/>
              <a:t> charts.</a:t>
            </a:r>
            <a:endParaRPr lang="de-DE" dirty="0"/>
          </a:p>
        </p:txBody>
      </p:sp>
      <p:sp>
        <p:nvSpPr>
          <p:cNvPr id="4" name="AutoShape 2"/>
          <p:cNvSpPr>
            <a:spLocks noChangeAspect="1" noChangeArrowheads="1"/>
          </p:cNvSpPr>
          <p:nvPr/>
        </p:nvSpPr>
        <p:spPr bwMode="auto">
          <a:xfrm>
            <a:off x="2402006" y="-264994"/>
            <a:ext cx="3846394" cy="3846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de-DE"/>
          </a:p>
        </p:txBody>
      </p:sp>
      <p:sp>
        <p:nvSpPr>
          <p:cNvPr id="6" name="TextBox 5"/>
          <p:cNvSpPr txBox="1"/>
          <p:nvPr/>
        </p:nvSpPr>
        <p:spPr>
          <a:xfrm>
            <a:off x="6296167" y="616970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hlinkClick r:id="rId2"/>
              </a:rPr>
              <a:t>https://app.clickup.com/9017184916/v/g/8cqemmm-417</a:t>
            </a:r>
            <a:endParaRPr lang="de-DE" dirty="0"/>
          </a:p>
          <a:p>
            <a:endParaRPr lang="de-DE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31" y="3087152"/>
            <a:ext cx="10031104" cy="22978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are today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489" y="1573735"/>
            <a:ext cx="8596668" cy="3880773"/>
          </a:xfrm>
        </p:spPr>
        <p:txBody>
          <a:bodyPr/>
          <a:lstStyle/>
          <a:p>
            <a:r>
              <a:rPr lang="en-US" dirty="0"/>
              <a:t>As seen from our </a:t>
            </a:r>
            <a:r>
              <a:rPr lang="en-US" dirty="0" err="1"/>
              <a:t>gant</a:t>
            </a:r>
            <a:r>
              <a:rPr lang="en-US" dirty="0"/>
              <a:t> diagram, on week 4 we continue with the data </a:t>
            </a:r>
            <a:r>
              <a:rPr lang="en-US" dirty="0" err="1"/>
              <a:t>explration</a:t>
            </a:r>
            <a:r>
              <a:rPr lang="en-US" dirty="0"/>
              <a:t>, we searched for outliers and anomalies as well, we identified missing data.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04" y="2682549"/>
            <a:ext cx="10272714" cy="356585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545" y="2160905"/>
            <a:ext cx="6844665" cy="3880485"/>
          </a:xfrm>
        </p:spPr>
        <p:txBody>
          <a:bodyPr/>
          <a:lstStyle/>
          <a:p>
            <a:r>
              <a:rPr lang="en-IN" altLang="en-US" dirty="0">
                <a:solidFill>
                  <a:schemeClr val="tx1"/>
                </a:solidFill>
                <a:sym typeface="+mn-ea"/>
              </a:rPr>
              <a:t>Scattere plot b/w colse value and date for BitCoin</a:t>
            </a:r>
            <a:endParaRPr lang="en-IN" altLang="en-US" dirty="0">
              <a:solidFill>
                <a:schemeClr val="tx1"/>
              </a:solidFill>
            </a:endParaRPr>
          </a:p>
          <a:p>
            <a:endParaRPr lang="en-IN" altLang="en-US" dirty="0">
              <a:solidFill>
                <a:schemeClr val="tx1"/>
              </a:solidFill>
            </a:endParaRPr>
          </a:p>
          <a:p>
            <a:r>
              <a:rPr lang="en-IN" altLang="en-US" dirty="0">
                <a:solidFill>
                  <a:schemeClr val="tx1"/>
                </a:solidFill>
                <a:sym typeface="+mn-ea"/>
              </a:rPr>
              <a:t>Scattere plot b/w colse value and date for BitCoin</a:t>
            </a:r>
            <a:endParaRPr lang="en-IN" alt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IN" altLang="de-DE" dirty="0">
                <a:solidFill>
                  <a:schemeClr val="tx1"/>
                </a:solidFill>
                <a:sym typeface="+mn-ea"/>
              </a:rPr>
              <a:t>No Null (or) Empty values, Missing data in any of the column in the dataset.</a:t>
            </a:r>
            <a:endParaRPr lang="de-DE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985" y="195580"/>
            <a:ext cx="5015230" cy="28073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2935" y="2525395"/>
            <a:ext cx="3192780" cy="24796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training in  ML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First of all lets explain </a:t>
            </a:r>
            <a:r>
              <a:rPr lang="en-US" dirty="0" smtClean="0"/>
              <a:t>what is </a:t>
            </a:r>
            <a:r>
              <a:rPr lang="en-US" dirty="0"/>
              <a:t>ML and what does it mean to train a model.</a:t>
            </a:r>
          </a:p>
          <a:p>
            <a:pPr lvl="0"/>
            <a:r>
              <a:rPr lang="en-US" dirty="0"/>
              <a:t>In Machine Learning(ML) the machines learn a relationship between input data and the desired output for input data based on an algorithm.</a:t>
            </a:r>
          </a:p>
          <a:p>
            <a:pPr lvl="0"/>
            <a:r>
              <a:rPr lang="en-US" dirty="0"/>
              <a:t>Machine learning uses supervised, unsupervised and reinforcement learning techniques.  </a:t>
            </a:r>
          </a:p>
          <a:p>
            <a:pPr lvl="0"/>
            <a:r>
              <a:rPr lang="en-US" dirty="0"/>
              <a:t>Supervised learning trains a model based on an algorithm using existing data and corresponding output labels or values and then the trained model is used to make predictions on new data samples.</a:t>
            </a:r>
          </a:p>
          <a:p>
            <a:pPr lvl="0"/>
            <a:r>
              <a:rPr lang="en-US" dirty="0"/>
              <a:t>In our particular case given that the data that we are using is a continuous set of numbers, we need to use supervised training to accomplish a regression.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regression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statistical method known as regression establishes a relationship between a dependent variable and one or more independent (explanatory) variables.</a:t>
            </a:r>
          </a:p>
          <a:p>
            <a:r>
              <a:rPr lang="en-US" dirty="0"/>
              <a:t>A regression model can show whether changes observed in the dependent variable are associated with changes in one or more of the explanatory variables.</a:t>
            </a:r>
          </a:p>
          <a:p>
            <a:r>
              <a:rPr lang="en-US" dirty="0"/>
              <a:t>In essence, it fits a best-fit line and observes how the data is distributed around it to do this.</a:t>
            </a:r>
          </a:p>
          <a:p>
            <a:r>
              <a:rPr lang="en-US" dirty="0"/>
              <a:t>It helps the analyst to help to make asset valuations and making prediction.</a:t>
            </a:r>
          </a:p>
          <a:p>
            <a:r>
              <a:rPr lang="en-US" dirty="0"/>
              <a:t>There are two basic regression types Linear and Multiple linear regression.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/>
</ds:datastoreItem>
</file>

<file path=customXml/itemProps2.xml><?xml version="1.0" encoding="utf-8"?>
<ds:datastoreItem xmlns:ds="http://schemas.openxmlformats.org/officeDocument/2006/customXml" ds:itemID="{E21AFCC0-734A-4A90-A597-A1CB34860DCD}">
  <ds:schemaRefs/>
</ds:datastoreItem>
</file>

<file path=customXml/itemProps3.xml><?xml version="1.0" encoding="utf-8"?>
<ds:datastoreItem xmlns:ds="http://schemas.openxmlformats.org/officeDocument/2006/customXml" ds:itemID="{1DD29C39-1C4E-4B06-A1F4-2510F2DACF6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</TotalTime>
  <Words>786</Words>
  <Application>Microsoft Office PowerPoint</Application>
  <PresentationFormat>Widescreen</PresentationFormat>
  <Paragraphs>78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 Narrow</vt:lpstr>
      <vt:lpstr>Arial</vt:lpstr>
      <vt:lpstr>Trebuchet MS</vt:lpstr>
      <vt:lpstr>Wingdings 3</vt:lpstr>
      <vt:lpstr>Facet</vt:lpstr>
      <vt:lpstr>Crypto Price Prediction  Group D</vt:lpstr>
      <vt:lpstr>Team members</vt:lpstr>
      <vt:lpstr>Why this topic?</vt:lpstr>
      <vt:lpstr>Scope and goals</vt:lpstr>
      <vt:lpstr>Gant Diagram</vt:lpstr>
      <vt:lpstr>Where we are today</vt:lpstr>
      <vt:lpstr>Findings</vt:lpstr>
      <vt:lpstr>What is training in  ML</vt:lpstr>
      <vt:lpstr>What is a regression</vt:lpstr>
      <vt:lpstr>The data itself</vt:lpstr>
      <vt:lpstr>The Dataset</vt:lpstr>
      <vt:lpstr>The Dataset</vt:lpstr>
      <vt:lpstr>Exploring the data</vt:lpstr>
      <vt:lpstr>Data accessing and exploration code </vt:lpstr>
      <vt:lpstr>Next Steps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Hp</cp:lastModifiedBy>
  <cp:revision>11</cp:revision>
  <dcterms:created xsi:type="dcterms:W3CDTF">2018-06-07T21:39:00Z</dcterms:created>
  <dcterms:modified xsi:type="dcterms:W3CDTF">2024-02-03T01:20:20Z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ICV">
    <vt:lpwstr>9E7C3029E1A94EC1B0ED082A493003F4_12</vt:lpwstr>
  </property>
  <property fmtid="{D5CDD505-2E9C-101B-9397-08002B2CF9AE}" pid="12" name="KSOProductBuildVer">
    <vt:lpwstr>1033-12.2.0.13431</vt:lpwstr>
  </property>
</Properties>
</file>