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6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6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2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8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3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47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Branch From that week’s branch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week_four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be in the </a:t>
            </a:r>
            <a:r>
              <a:rPr lang="en-US" dirty="0" err="1" smtClean="0"/>
              <a:t>week_four</a:t>
            </a:r>
            <a:r>
              <a:rPr lang="en-US" dirty="0" smtClean="0"/>
              <a:t>(main branch), then we checkout to new branch using Command: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–b </a:t>
            </a:r>
            <a:r>
              <a:rPr lang="en-US" dirty="0" err="1" smtClean="0">
                <a:solidFill>
                  <a:srgbClr val="FF0000"/>
                </a:solidFill>
              </a:rPr>
              <a:t>team_member_name_task_doing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After completing the task. Commit all the code changes and push it to your remote branch</a:t>
            </a:r>
          </a:p>
          <a:p>
            <a:r>
              <a:rPr lang="en-US" dirty="0" smtClean="0"/>
              <a:t>Since we pushed the code to remote branch. Now we checkout to the </a:t>
            </a:r>
            <a:r>
              <a:rPr lang="en-US" dirty="0" err="1" smtClean="0"/>
              <a:t>week_four</a:t>
            </a:r>
            <a:r>
              <a:rPr lang="en-US" dirty="0" smtClean="0"/>
              <a:t> branch(main branch for that week)</a:t>
            </a:r>
            <a:r>
              <a:rPr lang="en-US" dirty="0"/>
              <a:t> </a:t>
            </a:r>
            <a:r>
              <a:rPr lang="en-US" dirty="0" smtClean="0"/>
              <a:t>using command :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</a:t>
            </a:r>
            <a:r>
              <a:rPr lang="en-US" dirty="0" err="1" smtClean="0">
                <a:solidFill>
                  <a:srgbClr val="FF0000"/>
                </a:solidFill>
              </a:rPr>
              <a:t>week_four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Now pull the </a:t>
            </a:r>
            <a:r>
              <a:rPr lang="en-US" dirty="0" err="1" smtClean="0"/>
              <a:t>week_four</a:t>
            </a:r>
            <a:r>
              <a:rPr lang="en-US" dirty="0" smtClean="0"/>
              <a:t> remote branch data, to see it your local </a:t>
            </a:r>
            <a:r>
              <a:rPr lang="en-US" dirty="0" err="1" smtClean="0"/>
              <a:t>week_four</a:t>
            </a:r>
            <a:r>
              <a:rPr lang="en-US" dirty="0"/>
              <a:t> </a:t>
            </a:r>
            <a:r>
              <a:rPr lang="en-US" dirty="0" smtClean="0"/>
              <a:t>branch is up to date or not</a:t>
            </a:r>
          </a:p>
          <a:p>
            <a:r>
              <a:rPr lang="en-US" dirty="0" smtClean="0"/>
              <a:t>Then checkout out to your own branch. </a:t>
            </a:r>
            <a:r>
              <a:rPr lang="en-US" dirty="0" err="1" smtClean="0"/>
              <a:t>Command: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</a:t>
            </a:r>
            <a:r>
              <a:rPr lang="en-US" dirty="0" err="1" smtClean="0">
                <a:solidFill>
                  <a:srgbClr val="FF0000"/>
                </a:solidFill>
              </a:rPr>
              <a:t>team_member_name_task_doing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Pushing the code and pulling the remote branch</a:t>
            </a:r>
            <a:br>
              <a:rPr lang="en-US" dirty="0" smtClean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13164"/>
            <a:ext cx="10658764" cy="5273963"/>
          </a:xfrm>
        </p:spPr>
      </p:pic>
    </p:spTree>
    <p:extLst>
      <p:ext uri="{BB962C8B-B14F-4D97-AF65-F5344CB8AC3E}">
        <p14:creationId xmlns:p14="http://schemas.microsoft.com/office/powerpoint/2010/main" val="279810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Week_four</a:t>
            </a:r>
            <a:r>
              <a:rPr lang="en-US" dirty="0" smtClean="0"/>
              <a:t> branch to your branch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are in your branch. Merge the </a:t>
            </a:r>
            <a:r>
              <a:rPr lang="en-US" dirty="0" err="1" smtClean="0"/>
              <a:t>week_four</a:t>
            </a:r>
            <a:r>
              <a:rPr lang="en-US" dirty="0" smtClean="0"/>
              <a:t> branch to your branch. Command: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merge </a:t>
            </a:r>
            <a:r>
              <a:rPr lang="en-US" dirty="0" err="1" smtClean="0">
                <a:solidFill>
                  <a:srgbClr val="FF0000"/>
                </a:solidFill>
              </a:rPr>
              <a:t>week_four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there is conflict with the file, please contact the team member with who’s code you are having conflict with. </a:t>
            </a:r>
            <a:endParaRPr lang="en-US" dirty="0"/>
          </a:p>
          <a:p>
            <a:r>
              <a:rPr lang="en-US" dirty="0" smtClean="0"/>
              <a:t>After the issue has been resolved. Create a pull request from </a:t>
            </a:r>
            <a:r>
              <a:rPr lang="en-US" dirty="0" err="1" smtClean="0"/>
              <a:t>github</a:t>
            </a:r>
            <a:r>
              <a:rPr lang="en-US" dirty="0" smtClean="0"/>
              <a:t> and add reviewer: project lead</a:t>
            </a:r>
          </a:p>
          <a:p>
            <a:r>
              <a:rPr lang="en-US" dirty="0" smtClean="0"/>
              <a:t>Code will be reviewed then merge to the </a:t>
            </a:r>
            <a:r>
              <a:rPr lang="en-US" dirty="0" err="1" smtClean="0"/>
              <a:t>week_four</a:t>
            </a:r>
            <a:r>
              <a:rPr lang="en-US" dirty="0" smtClean="0"/>
              <a:t> branch(main branch for that week)</a:t>
            </a:r>
          </a:p>
          <a:p>
            <a:r>
              <a:rPr lang="en-US" dirty="0" smtClean="0"/>
              <a:t>Visual Representation is added in next slide: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5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1608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67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Reviewer To Merging the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345"/>
            <a:ext cx="10515600" cy="47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Workflow</vt:lpstr>
      <vt:lpstr>Create Branch From that week’s branch (week_four)</vt:lpstr>
      <vt:lpstr>Set of Pushing the code and pulling the remote branch </vt:lpstr>
      <vt:lpstr>Merge Week_four branch to your branch</vt:lpstr>
      <vt:lpstr>PowerPoint Presentation</vt:lpstr>
      <vt:lpstr>PowerPoint Presentation</vt:lpstr>
      <vt:lpstr>Adding Reviewer To Merging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Bibek Ranjit</dc:creator>
  <cp:lastModifiedBy>Bibek Ranjit</cp:lastModifiedBy>
  <cp:revision>6</cp:revision>
  <dcterms:created xsi:type="dcterms:W3CDTF">2024-02-02T16:47:03Z</dcterms:created>
  <dcterms:modified xsi:type="dcterms:W3CDTF">2024-02-02T19:10:26Z</dcterms:modified>
</cp:coreProperties>
</file>