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38590" y="0"/>
            <a:ext cx="546682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49400"/>
            <a:ext cx="6096000" cy="37592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5967" y="1371600"/>
            <a:ext cx="5952066" cy="4114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38300"/>
            <a:ext cx="6096000" cy="35814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95967"/>
            <a:ext cx="6096000" cy="36660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574800"/>
            <a:ext cx="6096000" cy="37084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12900"/>
            <a:ext cx="6096000" cy="36322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651000"/>
            <a:ext cx="6096000" cy="3556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426633"/>
            <a:ext cx="6096000" cy="400473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1701800"/>
            <a:ext cx="6096000" cy="34544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2015-05-11T22:30:45Z</dcterms:created>
  <dcterms:modified xsi:type="dcterms:W3CDTF">2023-10-04T08:46:47Z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de27155f62f246c7ac3ae08bed2c4a58</vt:lpwstr>
  </property>
</Properties>
</file>