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rPr>
              <a:t>Rooban</a:t>
            </a:r>
            <a:r>
              <a:rPr lang="en-US" sz="2400" b="1">
                <a:solidFill>
                  <a:srgbClr val="1482AB"/>
                </a:solidFill>
              </a:rPr>
              <a:t> Raj S</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Söhne</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14</cp:revision>
  <dcterms:modified xsi:type="dcterms:W3CDTF">2024-04-05T04:23:06Z</dcterms:modified>
</cp:coreProperties>
</file>