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AB8B6-33B1-43AF-99BE-6EC75BA55892}"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8AB8B6-33B1-43AF-99BE-6EC75BA55892}"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9/27/2023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a:t>
            </a:r>
            <a:r>
              <a:rPr lang="en-US" sz="4400" b="1" dirty="0" smtClean="0">
                <a:effectLst>
                  <a:outerShdw blurRad="38100" dist="38100" dir="2700000" algn="tl">
                    <a:srgbClr val="000000">
                      <a:alpha val="43137"/>
                    </a:srgbClr>
                  </a:outerShdw>
                </a:effectLst>
              </a:rPr>
              <a:t>NNA UNIVERSITY </a:t>
            </a:r>
            <a:br>
              <a:rPr lang="en-US" sz="4400" b="1" dirty="0" smtClean="0">
                <a:effectLst>
                  <a:outerShdw blurRad="38100" dist="38100" dir="2700000" algn="tl">
                    <a:srgbClr val="000000">
                      <a:alpha val="43137"/>
                    </a:srgbClr>
                  </a:outerShdw>
                </a:effectLst>
              </a:rPr>
            </a:br>
            <a:r>
              <a:rPr lang="en-US" sz="4400" b="1" dirty="0" smtClean="0">
                <a:effectLst>
                  <a:outerShdw blurRad="38100" dist="38100" dir="2700000" algn="tl">
                    <a:srgbClr val="000000">
                      <a:alpha val="43137"/>
                    </a:srgbClr>
                  </a:outerShdw>
                </a:effectLst>
              </a:rPr>
              <a:t>REGIONAL CAMPUS COIMBATORE</a:t>
            </a: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smtClean="0"/>
              <a:t>IBM NAAN MUDHALVAN PHASE 1</a:t>
            </a:r>
          </a:p>
          <a:p>
            <a:r>
              <a:rPr lang="en-US" sz="3600" dirty="0" smtClean="0"/>
              <a:t>CLOUD COMPUTING</a:t>
            </a:r>
          </a:p>
          <a:p>
            <a:r>
              <a:rPr lang="en-US" sz="4000" dirty="0" smtClean="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smtClean="0"/>
              <a:t>					                                                 </a:t>
            </a:r>
            <a:r>
              <a:rPr lang="en-US" sz="2000" b="1" dirty="0" smtClean="0"/>
              <a:t>SUBMITTED BY</a:t>
            </a:r>
          </a:p>
          <a:p>
            <a:pPr algn="l"/>
            <a:r>
              <a:rPr lang="en-US" sz="2000" dirty="0" smtClean="0"/>
              <a:t>	</a:t>
            </a:r>
            <a:r>
              <a:rPr lang="en-US" sz="2000" dirty="0"/>
              <a:t>	</a:t>
            </a:r>
            <a:r>
              <a:rPr lang="en-US" sz="2000" dirty="0" smtClean="0"/>
              <a:t>		                                                                 ROOBASRI </a:t>
            </a:r>
            <a:r>
              <a:rPr lang="en-US" sz="2000" dirty="0"/>
              <a:t>B</a:t>
            </a:r>
            <a:endParaRPr lang="en-US" sz="2000" dirty="0" smtClean="0"/>
          </a:p>
          <a:p>
            <a:pPr algn="l"/>
            <a:r>
              <a:rPr lang="en-US" sz="1800" smtClean="0"/>
              <a:t>                                                                                                                                                  710021106031</a:t>
            </a:r>
            <a:endParaRPr lang="en-US" sz="1800" dirty="0" smtClean="0"/>
          </a:p>
          <a:p>
            <a:pPr algn="l"/>
            <a:r>
              <a:rPr lang="en-US" sz="1800" dirty="0" smtClean="0"/>
              <a:t>				</a:t>
            </a:r>
            <a:r>
              <a:rPr lang="en-US" sz="1800" dirty="0"/>
              <a:t> </a:t>
            </a:r>
            <a:r>
              <a:rPr lang="en-US" sz="1800" dirty="0" smtClean="0"/>
              <a:t>                                                                       </a:t>
            </a:r>
            <a:r>
              <a:rPr lang="en-US" sz="1800" dirty="0" smtClean="0"/>
              <a:t>Dept. of Electronics and communication engineering </a:t>
            </a:r>
          </a:p>
          <a:p>
            <a:endParaRPr lang="en-US" sz="1800" dirty="0" smtClean="0">
              <a:effectLst>
                <a:outerShdw blurRad="38100" dist="38100" dir="2700000" algn="tl">
                  <a:srgbClr val="000000">
                    <a:alpha val="43137"/>
                  </a:srgbClr>
                </a:outerShdw>
              </a:effectLst>
            </a:endParaRPr>
          </a:p>
          <a:p>
            <a:r>
              <a:rPr lang="en-US" sz="23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b="1" dirty="0"/>
          </a:p>
        </p:txBody>
      </p:sp>
      <p:sp>
        <p:nvSpPr>
          <p:cNvPr id="3" name="Content Placeholder 2"/>
          <p:cNvSpPr>
            <a:spLocks noGrp="1"/>
          </p:cNvSpPr>
          <p:nvPr>
            <p:ph idx="1"/>
          </p:nvPr>
        </p:nvSpPr>
        <p:spPr/>
        <p:txBody>
          <a:bodyPr/>
          <a:lstStyle/>
          <a:p>
            <a:r>
              <a:rPr lang="en-US" dirty="0" smtClean="0"/>
              <a:t>Advancing Urban Quality of Life through Effective Noise Monitoring: A Comprehensive System for Real-time Data Collection and Analysis. </a:t>
            </a:r>
            <a:r>
              <a:rPr lang="en-US" dirty="0"/>
              <a:t>A</a:t>
            </a:r>
            <a:r>
              <a:rPr lang="en-US" dirty="0" smtClean="0"/>
              <a:t>dvancing Urban Quality of Life . This presentation discusses a  comprehensive system for real time noise monitoring to improve urban quality of life. The system includes data collection and analysis for effective noise</a:t>
            </a:r>
            <a:endParaRPr lang="en-US" dirty="0"/>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b="1" dirty="0" smtClean="0">
                <a:latin typeface="Arial" panose="020B0604020202020204" pitchFamily="34" charset="0"/>
                <a:cs typeface="Arial" panose="020B0604020202020204" pitchFamily="34" charset="0"/>
              </a:rPr>
              <a:t>Noise pollution impacts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33236"/>
            <a:ext cx="10515600" cy="5135419"/>
          </a:xfrm>
        </p:spPr>
        <p:txBody>
          <a:bodyPr>
            <a:normAutofit fontScale="85000" lnSpcReduction="20000"/>
          </a:bodyPr>
          <a:lstStyle/>
          <a:p>
            <a:pPr algn="just">
              <a:buFont typeface="Wingdings" panose="05000000000000000000" pitchFamily="2" charset="2"/>
              <a:buChar char="Ø"/>
            </a:pPr>
            <a:r>
              <a:rPr lang="en-US" dirty="0" smtClean="0"/>
              <a:t>  Noise pollution is a serious issue that affects urban residents' health and well-being. Noise pollution, the excessive or disturbing noise that interferes with normal activities, can have various impacts on individuals, communities, and the environment. Here are some key effects of noise pollution</a:t>
            </a:r>
          </a:p>
          <a:p>
            <a:pPr algn="just">
              <a:buFont typeface="Wingdings" panose="05000000000000000000" pitchFamily="2" charset="2"/>
              <a:buChar char="Ø"/>
            </a:pPr>
            <a:r>
              <a:rPr lang="en-US" dirty="0" smtClean="0"/>
              <a:t>  Hearing Loss  </a:t>
            </a:r>
          </a:p>
          <a:p>
            <a:pPr algn="just">
              <a:buFont typeface="Wingdings" panose="05000000000000000000" pitchFamily="2" charset="2"/>
              <a:buChar char="Ø"/>
            </a:pPr>
            <a:r>
              <a:rPr lang="en-US" dirty="0" smtClean="0"/>
              <a:t>  Stress and Anxiety</a:t>
            </a:r>
          </a:p>
          <a:p>
            <a:pPr algn="just">
              <a:buFont typeface="Wingdings" panose="05000000000000000000" pitchFamily="2" charset="2"/>
              <a:buChar char="Ø"/>
            </a:pPr>
            <a:r>
              <a:rPr lang="en-US" dirty="0" smtClean="0"/>
              <a:t>  Sleep Disturbances</a:t>
            </a:r>
          </a:p>
          <a:p>
            <a:pPr algn="just">
              <a:buFont typeface="Wingdings" panose="05000000000000000000" pitchFamily="2" charset="2"/>
              <a:buChar char="Ø"/>
            </a:pPr>
            <a:r>
              <a:rPr lang="en-US" dirty="0" smtClean="0"/>
              <a:t>  Cardiovascular Effects</a:t>
            </a:r>
          </a:p>
          <a:p>
            <a:pPr algn="just">
              <a:buFont typeface="Wingdings" panose="05000000000000000000" pitchFamily="2" charset="2"/>
              <a:buChar char="Ø"/>
            </a:pPr>
            <a:r>
              <a:rPr lang="en-US" dirty="0" smtClean="0"/>
              <a:t>  Communication Interference</a:t>
            </a:r>
          </a:p>
          <a:p>
            <a:pPr algn="just">
              <a:buFont typeface="Wingdings" panose="05000000000000000000" pitchFamily="2" charset="2"/>
              <a:buChar char="Ø"/>
            </a:pPr>
            <a:r>
              <a:rPr lang="en-US" dirty="0" smtClean="0"/>
              <a:t>  Impact on Learning and Performance </a:t>
            </a:r>
          </a:p>
          <a:p>
            <a:pPr algn="just">
              <a:buFont typeface="Wingdings" panose="05000000000000000000" pitchFamily="2" charset="2"/>
              <a:buChar char="Ø"/>
            </a:pPr>
            <a:r>
              <a:rPr lang="en-US" dirty="0" smtClean="0"/>
              <a:t>  Workplace Productivity</a:t>
            </a:r>
          </a:p>
          <a:p>
            <a:pPr algn="just">
              <a:buFont typeface="Wingdings" panose="05000000000000000000" pitchFamily="2" charset="2"/>
              <a:buChar char="Ø"/>
            </a:pPr>
            <a:r>
              <a:rPr lang="en-US" dirty="0" smtClean="0"/>
              <a:t>  Quality of Life</a:t>
            </a:r>
          </a:p>
          <a:p>
            <a:pPr algn="just">
              <a:buFont typeface="Wingdings" panose="05000000000000000000" pitchFamily="2" charset="2"/>
              <a:buChar char="Ø"/>
            </a:pPr>
            <a:r>
              <a:rPr lang="en-US" dirty="0" smtClean="0"/>
              <a:t>  Social and Recreational Disruptions</a:t>
            </a:r>
          </a:p>
          <a:p>
            <a:pPr algn="just">
              <a:buFont typeface="Wingdings" panose="05000000000000000000" pitchFamily="2" charset="2"/>
              <a:buChar char="Ø"/>
            </a:pPr>
            <a:r>
              <a:rPr lang="en-US" dirty="0" smtClean="0"/>
              <a:t>  Effects on Wildlife</a:t>
            </a:r>
            <a:endParaRPr lang="en-US" dirty="0"/>
          </a:p>
        </p:txBody>
      </p:sp>
    </p:spTree>
    <p:extLst>
      <p:ext uri="{BB962C8B-B14F-4D97-AF65-F5344CB8AC3E}">
        <p14:creationId xmlns:p14="http://schemas.microsoft.com/office/powerpoint/2010/main" val="241662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73" y="845416"/>
            <a:ext cx="10515600" cy="1325563"/>
          </a:xfrm>
        </p:spPr>
        <p:txBody>
          <a:bodyPr>
            <a:normAutofit/>
          </a:bodyPr>
          <a:lstStyle/>
          <a:p>
            <a:r>
              <a:rPr lang="en-US" sz="3600" b="1" dirty="0" smtClean="0">
                <a:latin typeface="Arial" panose="020B0604020202020204" pitchFamily="34" charset="0"/>
                <a:cs typeface="Arial" panose="020B0604020202020204" pitchFamily="34" charset="0"/>
              </a:rPr>
              <a:t>Components of the comprehensive system</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07736" y="2305916"/>
            <a:ext cx="10254673" cy="3937866"/>
          </a:xfrm>
        </p:spPr>
        <p:txBody>
          <a:bodyPr>
            <a:normAutofit/>
          </a:bodyPr>
          <a:lstStyle/>
          <a:p>
            <a:pPr algn="just"/>
            <a:r>
              <a:rPr lang="en-US" sz="3600" dirty="0" smtClean="0"/>
              <a:t>The comprehensive system includes hardware, software, and data analytics tools for real-time noise monitoring. The hardware includes sensors, microphones, and data loggers. The software includes data visualization and analysis tools.</a:t>
            </a:r>
            <a:endParaRPr lang="en-US" sz="3600" dirty="0"/>
          </a:p>
        </p:txBody>
      </p:sp>
    </p:spTree>
    <p:extLst>
      <p:ext uri="{BB962C8B-B14F-4D97-AF65-F5344CB8AC3E}">
        <p14:creationId xmlns:p14="http://schemas.microsoft.com/office/powerpoint/2010/main" val="406220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Arial" panose="020B0604020202020204" pitchFamily="34" charset="0"/>
                <a:cs typeface="Arial" panose="020B0604020202020204" pitchFamily="34" charset="0"/>
              </a:rPr>
              <a:t>Real-time Data Collection and Analysis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dirty="0" smtClean="0"/>
              <a:t>The system collects real-time noise data from different locations in the city. The data is analyzed to identify noise hotspots, trends, and patterns. The results can be used to develop effective noise management strategies. </a:t>
            </a:r>
          </a:p>
        </p:txBody>
      </p:sp>
      <p:pic>
        <p:nvPicPr>
          <p:cNvPr id="6" name="Picture 5"/>
          <p:cNvPicPr>
            <a:picLocks noChangeAspect="1"/>
          </p:cNvPicPr>
          <p:nvPr/>
        </p:nvPicPr>
        <p:blipFill>
          <a:blip r:embed="rId2"/>
          <a:stretch>
            <a:fillRect/>
          </a:stretch>
        </p:blipFill>
        <p:spPr>
          <a:xfrm>
            <a:off x="3767218" y="3662256"/>
            <a:ext cx="3364474" cy="2994998"/>
          </a:xfrm>
          <a:prstGeom prst="rect">
            <a:avLst/>
          </a:prstGeom>
        </p:spPr>
      </p:pic>
    </p:spTree>
    <p:extLst>
      <p:ext uri="{BB962C8B-B14F-4D97-AF65-F5344CB8AC3E}">
        <p14:creationId xmlns:p14="http://schemas.microsoft.com/office/powerpoint/2010/main" val="363814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18" y="965489"/>
            <a:ext cx="10515600" cy="1325563"/>
          </a:xfrm>
        </p:spPr>
        <p:txBody>
          <a:bodyPr/>
          <a:lstStyle/>
          <a:p>
            <a:r>
              <a:rPr lang="en-US" sz="4000" b="1" dirty="0" smtClean="0">
                <a:latin typeface="Arial" panose="020B0604020202020204" pitchFamily="34" charset="0"/>
                <a:cs typeface="Arial" panose="020B0604020202020204" pitchFamily="34" charset="0"/>
              </a:rPr>
              <a:t>Benefits of the Comprehensive System</a:t>
            </a:r>
            <a:endParaRPr lang="en-US" dirty="0"/>
          </a:p>
        </p:txBody>
      </p:sp>
      <p:sp>
        <p:nvSpPr>
          <p:cNvPr id="3" name="Content Placeholder 2"/>
          <p:cNvSpPr>
            <a:spLocks noGrp="1"/>
          </p:cNvSpPr>
          <p:nvPr>
            <p:ph idx="1"/>
          </p:nvPr>
        </p:nvSpPr>
        <p:spPr>
          <a:xfrm>
            <a:off x="1133763" y="2379806"/>
            <a:ext cx="10515600" cy="4351338"/>
          </a:xfrm>
        </p:spPr>
        <p:txBody>
          <a:bodyPr>
            <a:normAutofit/>
          </a:bodyPr>
          <a:lstStyle/>
          <a:p>
            <a:pPr marL="0" indent="0" algn="just">
              <a:buNone/>
            </a:pPr>
            <a:r>
              <a:rPr lang="en-US" sz="3200" dirty="0" smtClean="0"/>
              <a:t>The comprehensive system provides several benefits, including improved noise management, enhanced urban quality of life, and better decision-making for urban planners and policy makers</a:t>
            </a:r>
            <a:endParaRPr lang="en-US" sz="3200" dirty="0"/>
          </a:p>
        </p:txBody>
      </p:sp>
    </p:spTree>
    <p:extLst>
      <p:ext uri="{BB962C8B-B14F-4D97-AF65-F5344CB8AC3E}">
        <p14:creationId xmlns:p14="http://schemas.microsoft.com/office/powerpoint/2010/main" val="13285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smtClean="0">
                <a:latin typeface="Arial" panose="020B0604020202020204" pitchFamily="34" charset="0"/>
                <a:cs typeface="Arial" panose="020B0604020202020204" pitchFamily="34" charset="0"/>
              </a:rPr>
              <a:t>Conclusion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400" dirty="0" smtClean="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Its benefits include improved noise management, enhanced health and well-being, and better decision-making for urban planners and policy maker</a:t>
            </a:r>
            <a:endParaRPr lang="en-US" sz="2400" dirty="0"/>
          </a:p>
        </p:txBody>
      </p:sp>
    </p:spTree>
    <p:extLst>
      <p:ext uri="{BB962C8B-B14F-4D97-AF65-F5344CB8AC3E}">
        <p14:creationId xmlns:p14="http://schemas.microsoft.com/office/powerpoint/2010/main" val="85000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355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ANNA UNIVERSITY  REGIONAL CAMPUS COIMBATORE</vt:lpstr>
      <vt:lpstr>ABSTRACT</vt:lpstr>
      <vt:lpstr>Noise pollution impacts </vt:lpstr>
      <vt:lpstr>Components of the comprehensive system</vt:lpstr>
      <vt:lpstr>Real-time Data Collection and Analysis</vt:lpstr>
      <vt:lpstr>Benefits of the Comprehensive System</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admin</cp:lastModifiedBy>
  <cp:revision>9</cp:revision>
  <dcterms:created xsi:type="dcterms:W3CDTF">2023-09-27T08:34:10Z</dcterms:created>
  <dcterms:modified xsi:type="dcterms:W3CDTF">2023-09-27T09:11:53Z</dcterms:modified>
</cp:coreProperties>
</file>