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72" r:id="rId7"/>
    <p:sldId id="259" r:id="rId8"/>
    <p:sldId id="265" r:id="rId9"/>
    <p:sldId id="266" r:id="rId10"/>
    <p:sldId id="267" r:id="rId11"/>
    <p:sldId id="260" r:id="rId12"/>
    <p:sldId id="261" r:id="rId13"/>
    <p:sldId id="262" r:id="rId14"/>
    <p:sldId id="263" r:id="rId15"/>
    <p:sldId id="268" r:id="rId16"/>
    <p:sldId id="264" r:id="rId17"/>
    <p:sldId id="269" r:id="rId18"/>
    <p:sldId id="270" r:id="rId19"/>
    <p:sldId id="271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microsoft365dev/controlling-app-access-on-specific-sharepoint-site-collections/#:~:text=Historically%20we%E2%80%99ve%20allowed%20you%20to%20select%20several%20levels%20o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ISBgwrdxPM?list=PLGjZwEtPN7j8b9dPA0HrtJDptOB69B50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revit.sharepoint.com/sites/DemoTODEL/_api/sit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49" y="2855631"/>
            <a:ext cx="1791641" cy="1118752"/>
            <a:chOff x="2955849" y="2902286"/>
            <a:chExt cx="17916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64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49" y="3713261"/>
              <a:ext cx="1791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cs typeface="Calibri Light" panose="020F0302020204030204" pitchFamily="34" charset="0"/>
                </a:rPr>
                <a:t>Lerevit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Sharepoint</a:t>
            </a:r>
            <a:r>
              <a:rPr lang="en-US" sz="4000" dirty="0"/>
              <a:t> Site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616252"/>
          </a:xfrm>
        </p:spPr>
        <p:txBody>
          <a:bodyPr/>
          <a:lstStyle/>
          <a:p>
            <a:r>
              <a:rPr lang="en-US" b="1" dirty="0"/>
              <a:t>Controlling app access on a specific SharePoint site collections is now available in Microsoft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1A790-4CED-4BFA-A074-F87D478B0B78}"/>
              </a:ext>
            </a:extLst>
          </p:cNvPr>
          <p:cNvSpPr/>
          <p:nvPr/>
        </p:nvSpPr>
        <p:spPr>
          <a:xfrm>
            <a:off x="15921" y="6540800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Controlling app access on a specific SharePoint site collections is now available in Microsoft Graph - Microsoft 365 Developer Blog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2B6-7BA7-40E9-B649-A2273AC16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F9C299E-BE5A-4724-AD01-B30C20B25D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683398" y="1953314"/>
            <a:ext cx="4428523" cy="2952348"/>
          </a:xfrm>
        </p:spPr>
      </p:pic>
    </p:spTree>
    <p:extLst>
      <p:ext uri="{BB962C8B-B14F-4D97-AF65-F5344CB8AC3E}">
        <p14:creationId xmlns:p14="http://schemas.microsoft.com/office/powerpoint/2010/main" val="343929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49" y="2855631"/>
            <a:ext cx="1791641" cy="1118752"/>
            <a:chOff x="2955849" y="2902286"/>
            <a:chExt cx="17916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64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49" y="3713261"/>
              <a:ext cx="1791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cs typeface="Calibri Light" panose="020F0302020204030204" pitchFamily="34" charset="0"/>
                </a:rPr>
                <a:t>Lerevit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Complete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40" y="595223"/>
            <a:ext cx="8256678" cy="433971"/>
          </a:xfrm>
        </p:spPr>
        <p:txBody>
          <a:bodyPr>
            <a:normAutofit/>
          </a:bodyPr>
          <a:lstStyle/>
          <a:p>
            <a:r>
              <a:rPr lang="en-US" sz="2400" dirty="0"/>
              <a:t>Create a Service Principal With those Permissions below 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5B16493-3C62-4985-9596-22E37B0EE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321" y="1356997"/>
            <a:ext cx="10567358" cy="4977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21F18-6F2D-4138-A744-014DA8BC44FA}"/>
              </a:ext>
            </a:extLst>
          </p:cNvPr>
          <p:cNvSpPr txBox="1"/>
          <p:nvPr/>
        </p:nvSpPr>
        <p:spPr>
          <a:xfrm>
            <a:off x="1570008" y="6251852"/>
            <a:ext cx="8333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This Service Principal is Your Admin one , which will assign the Role to all the other one</a:t>
            </a:r>
          </a:p>
        </p:txBody>
      </p:sp>
    </p:spTree>
    <p:extLst>
      <p:ext uri="{BB962C8B-B14F-4D97-AF65-F5344CB8AC3E}">
        <p14:creationId xmlns:p14="http://schemas.microsoft.com/office/powerpoint/2010/main" val="209267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40" y="595223"/>
            <a:ext cx="8256678" cy="4339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 Service Principal With those Permissions below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21F18-6F2D-4138-A744-014DA8BC44FA}"/>
              </a:ext>
            </a:extLst>
          </p:cNvPr>
          <p:cNvSpPr txBox="1"/>
          <p:nvPr/>
        </p:nvSpPr>
        <p:spPr>
          <a:xfrm>
            <a:off x="1929389" y="6254150"/>
            <a:ext cx="8333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This Service Principal is Your user one , which role will be assigned to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40865-C57F-4D22-BCE1-F91A8937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512" y="1671638"/>
            <a:ext cx="8727889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ID of a </a:t>
            </a:r>
            <a:r>
              <a:rPr lang="en-US" dirty="0" err="1"/>
              <a:t>Sharepoint</a:t>
            </a:r>
            <a:r>
              <a:rPr lang="en-US" dirty="0"/>
              <a:t> Site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D35BA66-AC62-4B86-8C5A-9BC2F3954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3" y="1837013"/>
            <a:ext cx="10834687" cy="4174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90E1F-2CC4-4815-AFE5-B92551D924FF}"/>
              </a:ext>
            </a:extLst>
          </p:cNvPr>
          <p:cNvSpPr txBox="1"/>
          <p:nvPr/>
        </p:nvSpPr>
        <p:spPr>
          <a:xfrm>
            <a:off x="838199" y="6011587"/>
            <a:ext cx="1007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  <a:r>
              <a:rPr lang="en-US" dirty="0"/>
              <a:t> </a:t>
            </a:r>
            <a:r>
              <a:rPr lang="en-US" b="1" dirty="0"/>
              <a:t>/_</a:t>
            </a:r>
            <a:r>
              <a:rPr lang="en-US" b="1" dirty="0" err="1"/>
              <a:t>api</a:t>
            </a:r>
            <a:r>
              <a:rPr lang="en-US" b="1" dirty="0"/>
              <a:t>/site </a:t>
            </a:r>
            <a:r>
              <a:rPr lang="en-US" sz="1400" dirty="0"/>
              <a:t>after your </a:t>
            </a:r>
            <a:r>
              <a:rPr lang="en-US" sz="1400" dirty="0" err="1"/>
              <a:t>sp</a:t>
            </a:r>
            <a:r>
              <a:rPr lang="en-US" sz="1400" dirty="0"/>
              <a:t> site then search for d:id to find the </a:t>
            </a:r>
            <a:r>
              <a:rPr lang="en-US" sz="1400" dirty="0" err="1"/>
              <a:t>guid</a:t>
            </a:r>
            <a:r>
              <a:rPr lang="en-US" sz="1400" dirty="0"/>
              <a:t> id</a:t>
            </a:r>
            <a:endParaRPr lang="en-US" dirty="0"/>
          </a:p>
          <a:p>
            <a:r>
              <a:rPr lang="en-US" dirty="0">
                <a:hlinkClick r:id="rId3"/>
              </a:rPr>
              <a:t>lerevit.sharepoint.com/sites/</a:t>
            </a:r>
            <a:r>
              <a:rPr lang="en-US" dirty="0" err="1">
                <a:hlinkClick r:id="rId3"/>
              </a:rPr>
              <a:t>DemoTODEL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8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Site Selected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B292FBB-BAD1-47B6-8C73-41062389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78" y="1482139"/>
            <a:ext cx="10079967" cy="52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2B6-7BA7-40E9-B649-A2273AC16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F9C299E-BE5A-4724-AD01-B30C20B25D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683398" y="1953314"/>
            <a:ext cx="4428523" cy="2952348"/>
          </a:xfrm>
        </p:spPr>
      </p:pic>
    </p:spTree>
    <p:extLst>
      <p:ext uri="{BB962C8B-B14F-4D97-AF65-F5344CB8AC3E}">
        <p14:creationId xmlns:p14="http://schemas.microsoft.com/office/powerpoint/2010/main" val="387604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139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Gill Sans SemiBold</vt:lpstr>
      <vt:lpstr>Times New Roman</vt:lpstr>
      <vt:lpstr>Office Theme</vt:lpstr>
      <vt:lpstr>Sharepoint Site Select</vt:lpstr>
      <vt:lpstr>Create a Service Principal With those Permissions below </vt:lpstr>
      <vt:lpstr>Create a Service Principal With those Permissions below </vt:lpstr>
      <vt:lpstr>Get ID of a Sharepoint Site</vt:lpstr>
      <vt:lpstr>Application Site Selected</vt:lpstr>
      <vt:lpstr>PowerPoint Presentation</vt:lpstr>
      <vt:lpstr>PowerPoint Presentation</vt:lpstr>
      <vt:lpstr>Section</vt:lpstr>
      <vt:lpstr>PowerPoint Presentation</vt:lpstr>
      <vt:lpstr>PowerPoint Presentation</vt:lpstr>
      <vt:lpstr>PowerPoint Presentation</vt:lpstr>
      <vt:lpstr>Section</vt:lpstr>
      <vt:lpstr>PowerPoint Presentation</vt:lpstr>
      <vt:lpstr>PowerPoint Presentation</vt:lpstr>
      <vt:lpstr>PowerPoint Presentation</vt:lpstr>
      <vt:lpstr>PowerPoint Presentation</vt:lpstr>
      <vt:lpstr>Azure Data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2024-08-11T16:03:21Z</dcterms:created>
  <dcterms:modified xsi:type="dcterms:W3CDTF">2024-10-08T05:29:06Z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