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6" r:id="rId7"/>
    <p:sldId id="265" r:id="rId8"/>
    <p:sldId id="267" r:id="rId9"/>
    <p:sldId id="258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2A6E-B162-450B-8D57-507CDABC9866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97FE-E1AB-4327-8568-47434635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427" y="-1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 bronze </a:t>
            </a:r>
            <a:r>
              <a:rPr lang="en-US" sz="4400" dirty="0" err="1" smtClean="0">
                <a:solidFill>
                  <a:schemeClr val="bg2"/>
                </a:solidFill>
                <a:latin typeface="Algerian" panose="04020705040A02060702" pitchFamily="82" charset="0"/>
              </a:rPr>
              <a:t>Koe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18" y="1898937"/>
            <a:ext cx="11014363" cy="307570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tencil" panose="040409050D0802020404" pitchFamily="82" charset="0"/>
              </a:rPr>
              <a:t>“</a:t>
            </a:r>
            <a:r>
              <a:rPr lang="en-US" sz="5400" b="1" dirty="0" smtClean="0">
                <a:latin typeface="Stencil" panose="040409050D0802020404" pitchFamily="82" charset="0"/>
              </a:rPr>
              <a:t>The dumb tower”</a:t>
            </a:r>
          </a:p>
          <a:p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Tim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Kruijsen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Design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Huib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van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Leeuwen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Art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Nirish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Alakhramsing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Patrick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Aubroeck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Kees van der Sluis - Production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2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Business plan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16796"/>
            <a:ext cx="10515600" cy="36399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Application can: </a:t>
            </a:r>
          </a:p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Solve Pipeline issues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Increase marketing possibilities 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Improve motivation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Earn good wil</a:t>
            </a:r>
            <a:r>
              <a:rPr lang="en-US" dirty="0">
                <a:latin typeface="Baskerville Old Face" panose="02020602080505020303" pitchFamily="18" charset="0"/>
              </a:rPr>
              <a:t>l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tencil" panose="040409050D0802020404" pitchFamily="82" charset="0"/>
              </a:rPr>
              <a:t>Secondary sources of revenue: 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Entertainment games (full price model), generated with maintained IP.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(rework the business plan part, needs to be compact)</a:t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/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>1 minute tops. 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7308"/>
            <a:ext cx="10515600" cy="861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2"/>
                </a:solidFill>
                <a:latin typeface="Algerian" panose="04020705040A02060702" pitchFamily="82" charset="0"/>
              </a:rPr>
              <a:t>Business plan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427" y="-1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De bronze </a:t>
            </a:r>
            <a:r>
              <a:rPr lang="en-US" sz="4400" dirty="0" err="1" smtClean="0">
                <a:solidFill>
                  <a:schemeClr val="bg2"/>
                </a:solidFill>
                <a:latin typeface="Algerian" panose="04020705040A02060702" pitchFamily="82" charset="0"/>
              </a:rPr>
              <a:t>Koe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18" y="1898937"/>
            <a:ext cx="11014363" cy="3075709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tencil" panose="040409050D0802020404" pitchFamily="82" charset="0"/>
              </a:rPr>
              <a:t>“</a:t>
            </a:r>
            <a:r>
              <a:rPr lang="en-US" sz="5400" b="1" dirty="0" smtClean="0">
                <a:latin typeface="Stencil" panose="040409050D0802020404" pitchFamily="82" charset="0"/>
              </a:rPr>
              <a:t>The dumb tower”</a:t>
            </a:r>
          </a:p>
          <a:p>
            <a:endParaRPr 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Tim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Kruijsen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Design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Huib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van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Leeuwen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Art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/>
            </a:r>
            <a:b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Nirish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Alakhramsing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Patrick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Aubroeck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 – Programming</a:t>
            </a:r>
            <a:b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</a:b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encil" panose="040409050D0802020404" pitchFamily="82" charset="0"/>
              </a:rPr>
              <a:t>Kees van der Sluis - Production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- Trailer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2826327"/>
            <a:ext cx="10515600" cy="243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INSERT TIM’S AWESOME TRAILER ZOMGGGGGGGGG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Theme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Theme – Red Carpet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Our translation:</a:t>
            </a:r>
          </a:p>
          <a:p>
            <a:pPr marL="0" indent="0" algn="ctr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“The NFF desires an interesting game, revolving around the NFF, assuming to increase interest in the NFF.”</a:t>
            </a:r>
          </a:p>
        </p:txBody>
      </p:sp>
    </p:spTree>
    <p:extLst>
      <p:ext uri="{BB962C8B-B14F-4D97-AF65-F5344CB8AC3E}">
        <p14:creationId xmlns:p14="http://schemas.microsoft.com/office/powerpoint/2010/main" val="20677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Design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Main goal: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Inform the target audience about the NFF and its activities.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Target Audience: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Young students, age 15 +/- 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9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Design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Genre: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First-person puzzle platformer.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Core experience: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The player uses spatial awareness to traverse a safe obstacle course.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Design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Main Activity: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Finding useable objects, and applying them to traverse the levels. 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Additional encouragement: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Level progression is timed, and an extra achievement for finding all the audio spots in the level is awarded to the player (Golden Calf).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Concept – ART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Location: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Interior of a Dom tower parody.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Style: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Simple Artistic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2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86100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Programming</a:t>
            </a:r>
            <a:endParaRPr lang="en-US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662545"/>
            <a:ext cx="10515600" cy="3594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Location: 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Object recognition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Style: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Additional camera functionality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518" y="0"/>
            <a:ext cx="6078682" cy="9351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Business plan</a:t>
            </a:r>
            <a:endParaRPr lang="en-US" sz="4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527" y="2023786"/>
            <a:ext cx="714894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tencil" panose="040409050D0802020404" pitchFamily="82" charset="0"/>
              </a:rPr>
              <a:t>Gamification &amp; Entertainment company</a:t>
            </a:r>
          </a:p>
          <a:p>
            <a:pPr algn="ctr"/>
            <a:r>
              <a:rPr lang="en-US" sz="2000" dirty="0" smtClean="0">
                <a:latin typeface="Baskerville Old Face" panose="02020602080505020303" pitchFamily="18" charset="0"/>
              </a:rPr>
              <a:t/>
            </a:r>
            <a:br>
              <a:rPr lang="en-US" sz="2000" dirty="0" smtClean="0">
                <a:latin typeface="Baskerville Old Face" panose="02020602080505020303" pitchFamily="18" charset="0"/>
              </a:rPr>
            </a:br>
            <a:r>
              <a:rPr lang="en-US" sz="2000" dirty="0" smtClean="0">
                <a:latin typeface="Baskerville Old Face" panose="02020602080505020303" pitchFamily="18" charset="0"/>
              </a:rPr>
              <a:t>“De Bronze </a:t>
            </a:r>
            <a:r>
              <a:rPr lang="en-US" sz="2000" dirty="0" err="1" smtClean="0">
                <a:latin typeface="Baskerville Old Face" panose="02020602080505020303" pitchFamily="18" charset="0"/>
              </a:rPr>
              <a:t>Koe</a:t>
            </a:r>
            <a:r>
              <a:rPr lang="en-US" sz="2000" dirty="0" smtClean="0">
                <a:latin typeface="Baskerville Old Face" panose="02020602080505020303" pitchFamily="18" charset="0"/>
              </a:rPr>
              <a:t> applies the process of Gamification on client requests. Gamification can be applied to solve a wide range of issues by applying existing patterns which are customized to fit a client’s needs.” </a:t>
            </a:r>
          </a:p>
          <a:p>
            <a:endParaRPr lang="en-US" sz="1400" dirty="0" smtClean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  <a:p>
            <a:endParaRPr lang="en-US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Baskerville Old Face</vt:lpstr>
      <vt:lpstr>Calibri</vt:lpstr>
      <vt:lpstr>Calibri Light</vt:lpstr>
      <vt:lpstr>Stencil</vt:lpstr>
      <vt:lpstr>Office Theme</vt:lpstr>
      <vt:lpstr>De bronze Koe</vt:lpstr>
      <vt:lpstr>Concept - Trailer</vt:lpstr>
      <vt:lpstr>Concept – Theme</vt:lpstr>
      <vt:lpstr>Concept – Design</vt:lpstr>
      <vt:lpstr>Concept – Design</vt:lpstr>
      <vt:lpstr>Concept – Design</vt:lpstr>
      <vt:lpstr>Concept – ART</vt:lpstr>
      <vt:lpstr>Programming</vt:lpstr>
      <vt:lpstr>Business plan</vt:lpstr>
      <vt:lpstr>Business plan</vt:lpstr>
      <vt:lpstr>PowerPoint Presentation</vt:lpstr>
      <vt:lpstr>De bronze Koe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 van der sluis</dc:creator>
  <cp:lastModifiedBy>kees van der sluis</cp:lastModifiedBy>
  <cp:revision>10</cp:revision>
  <dcterms:created xsi:type="dcterms:W3CDTF">2015-07-23T19:06:59Z</dcterms:created>
  <dcterms:modified xsi:type="dcterms:W3CDTF">2015-07-23T20:25:02Z</dcterms:modified>
</cp:coreProperties>
</file>