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9" r:id="rId6"/>
    <p:sldId id="265" r:id="rId7"/>
    <p:sldId id="267" r:id="rId8"/>
    <p:sldId id="258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2A6E-B162-450B-8D57-507CDABC986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427" y="-1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 bronze </a:t>
            </a:r>
            <a:r>
              <a:rPr lang="en-US" sz="4400" dirty="0" err="1" smtClean="0">
                <a:solidFill>
                  <a:schemeClr val="bg2"/>
                </a:solidFill>
                <a:latin typeface="Algerian" panose="04020705040A02060702" pitchFamily="82" charset="0"/>
              </a:rPr>
              <a:t>Koe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18" y="1898937"/>
            <a:ext cx="11014363" cy="307570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tencil" panose="040409050D0802020404" pitchFamily="82" charset="0"/>
              </a:rPr>
              <a:t>“</a:t>
            </a:r>
            <a:r>
              <a:rPr lang="en-US" sz="5400" b="1" dirty="0" smtClean="0">
                <a:latin typeface="Stencil" panose="040409050D0802020404" pitchFamily="82" charset="0"/>
              </a:rPr>
              <a:t>The dumb tower”</a:t>
            </a:r>
          </a:p>
          <a:p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Tim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Kruijsen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Design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Huib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van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Leeuwen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Art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Nirish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Alakhramsing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Patrick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Aubroeck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Kees van der Sluis - Production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427" y="-1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 bronze </a:t>
            </a:r>
            <a:r>
              <a:rPr lang="en-US" sz="4400" dirty="0" err="1" smtClean="0">
                <a:solidFill>
                  <a:schemeClr val="bg2"/>
                </a:solidFill>
                <a:latin typeface="Algerian" panose="04020705040A02060702" pitchFamily="82" charset="0"/>
              </a:rPr>
              <a:t>Koe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18" y="1898937"/>
            <a:ext cx="11014363" cy="307570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tencil" panose="040409050D0802020404" pitchFamily="82" charset="0"/>
              </a:rPr>
              <a:t>Thank you for listening!</a:t>
            </a:r>
            <a:endParaRPr lang="en-US" sz="5400" b="1" dirty="0" smtClean="0">
              <a:latin typeface="Stencil" panose="040409050D0802020404" pitchFamily="82" charset="0"/>
            </a:endParaRPr>
          </a:p>
          <a:p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Tim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Kruijsen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Design/programming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Huib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van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Leeuwen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Art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Nirish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Alakhramsing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Patrick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Aubroeck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Kees van der Sluis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– Production/design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- Trailer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2826327"/>
            <a:ext cx="10515600" cy="243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INSERT TIM’S AWESOME TRAILER ZOMGGGGGGGGG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Theme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Theme – Red Carpet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Our translation:</a:t>
            </a:r>
          </a:p>
          <a:p>
            <a:pPr marL="0" indent="0" algn="ctr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“The player creates their own short documentary, about the activities of the NFF in the hopes of winning a Golden Calf.”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Design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Genre: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First-person puzzle platformer.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Core experience: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The player uses spatial awareness </a:t>
            </a:r>
            <a:r>
              <a:rPr lang="en-US" b="1" dirty="0" smtClean="0">
                <a:latin typeface="Baskerville Old Face" panose="02020602080505020303" pitchFamily="18" charset="0"/>
              </a:rPr>
              <a:t>to explore and </a:t>
            </a:r>
            <a:r>
              <a:rPr lang="en-US" b="1" dirty="0" smtClean="0">
                <a:latin typeface="Baskerville Old Face" panose="02020602080505020303" pitchFamily="18" charset="0"/>
              </a:rPr>
              <a:t>traverse a safe obstacle course.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Design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Main mechanic: </a:t>
            </a:r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Finding and recording useable objects, and placing copies of these objects to traverse an obstacle course. </a:t>
            </a: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Core experience: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The player is encouraged to explore and find the interesting points in the environment, which in turn share information on the NFF. </a:t>
            </a:r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4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ART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Location: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Interior of a </a:t>
            </a:r>
            <a:r>
              <a:rPr lang="en-US" b="1" dirty="0" smtClean="0">
                <a:latin typeface="Baskerville Old Face" panose="02020602080505020303" pitchFamily="18" charset="0"/>
              </a:rPr>
              <a:t>simplistic Dom </a:t>
            </a:r>
            <a:r>
              <a:rPr lang="en-US" b="1" dirty="0" smtClean="0">
                <a:latin typeface="Baskerville Old Face" panose="02020602080505020303" pitchFamily="18" charset="0"/>
              </a:rPr>
              <a:t>tower parody.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Style: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Simple Artistic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2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Programming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Interesting challenges: 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 	- Object recognition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	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	- Additional </a:t>
            </a:r>
            <a:r>
              <a:rPr lang="en-US" b="1" dirty="0" smtClean="0">
                <a:latin typeface="Baskerville Old Face" panose="02020602080505020303" pitchFamily="18" charset="0"/>
              </a:rPr>
              <a:t>camera functionality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5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518" y="0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Business </a:t>
            </a:r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plan 1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527" y="2023786"/>
            <a:ext cx="714894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tencil" panose="040409050D0802020404" pitchFamily="82" charset="0"/>
              </a:rPr>
              <a:t>Gamification &amp; Entertainment company</a:t>
            </a:r>
          </a:p>
          <a:p>
            <a:pPr algn="ctr"/>
            <a:r>
              <a:rPr lang="en-US" sz="2000" dirty="0" smtClean="0">
                <a:latin typeface="Baskerville Old Face" panose="02020602080505020303" pitchFamily="18" charset="0"/>
              </a:rPr>
              <a:t/>
            </a:r>
            <a:br>
              <a:rPr lang="en-US" sz="2000" dirty="0" smtClean="0">
                <a:latin typeface="Baskerville Old Face" panose="02020602080505020303" pitchFamily="18" charset="0"/>
              </a:rPr>
            </a:br>
            <a:r>
              <a:rPr lang="en-US" sz="2000" dirty="0" smtClean="0">
                <a:latin typeface="Baskerville Old Face" panose="02020602080505020303" pitchFamily="18" charset="0"/>
              </a:rPr>
              <a:t>“De Bronze </a:t>
            </a:r>
            <a:r>
              <a:rPr lang="en-US" sz="2000" dirty="0" err="1" smtClean="0">
                <a:latin typeface="Baskerville Old Face" panose="02020602080505020303" pitchFamily="18" charset="0"/>
              </a:rPr>
              <a:t>Koe</a:t>
            </a:r>
            <a:r>
              <a:rPr lang="en-US" sz="2000" dirty="0" smtClean="0">
                <a:latin typeface="Baskerville Old Face" panose="02020602080505020303" pitchFamily="18" charset="0"/>
              </a:rPr>
              <a:t> applies the process of Gamification on client requests. Gamification can be applied to solve a wide range of issues by applying existing patterns which are customized to fit a client’s needs.” </a:t>
            </a:r>
          </a:p>
          <a:p>
            <a:endParaRPr lang="en-US" sz="1400" dirty="0" smtClean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518" y="0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Business </a:t>
            </a:r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plan 2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28650" y="1732238"/>
            <a:ext cx="71489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tencil" panose="040409050D0802020404" pitchFamily="82" charset="0"/>
              </a:rPr>
              <a:t>Full retail </a:t>
            </a:r>
            <a:endParaRPr lang="en-US" sz="3200" dirty="0" smtClean="0">
              <a:latin typeface="Stencil" panose="040409050D0802020404" pitchFamily="82" charset="0"/>
            </a:endParaRPr>
          </a:p>
          <a:p>
            <a:pPr algn="ctr"/>
            <a:r>
              <a:rPr lang="en-US" sz="2000" dirty="0" smtClean="0">
                <a:latin typeface="Baskerville Old Face" panose="02020602080505020303" pitchFamily="18" charset="0"/>
              </a:rPr>
              <a:t/>
            </a:r>
            <a:br>
              <a:rPr lang="en-US" sz="2000" dirty="0" smtClean="0">
                <a:latin typeface="Baskerville Old Face" panose="02020602080505020303" pitchFamily="18" charset="0"/>
              </a:rPr>
            </a:br>
            <a:endParaRPr lang="en-US" sz="1400" dirty="0" smtClean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9774" y="2379471"/>
            <a:ext cx="8044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Narrative is interchangeable.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Easily expandable – New objects with new mechanics</a:t>
            </a:r>
          </a:p>
          <a:p>
            <a:endParaRPr lang="en-US" dirty="0"/>
          </a:p>
          <a:p>
            <a:r>
              <a:rPr lang="en-US" dirty="0" smtClean="0"/>
              <a:t>DLC packs with extra levels, different buildings and different mechanics.</a:t>
            </a:r>
          </a:p>
          <a:p>
            <a:endParaRPr lang="en-US" dirty="0"/>
          </a:p>
          <a:p>
            <a:r>
              <a:rPr lang="en-US" dirty="0" smtClean="0"/>
              <a:t>Custom level editor with existing mechanics.</a:t>
            </a:r>
          </a:p>
          <a:p>
            <a:endParaRPr lang="en-US" dirty="0"/>
          </a:p>
          <a:p>
            <a:r>
              <a:rPr lang="en-US" b="1" dirty="0" smtClean="0"/>
              <a:t>Main Risk: </a:t>
            </a:r>
            <a:r>
              <a:rPr lang="en-US" dirty="0" smtClean="0"/>
              <a:t>Feature Creep, and Incongruous levels.</a:t>
            </a:r>
          </a:p>
          <a:p>
            <a:endParaRPr lang="en-US" dirty="0" smtClean="0"/>
          </a:p>
          <a:p>
            <a:r>
              <a:rPr lang="en-US" b="1" dirty="0" smtClean="0"/>
              <a:t>Comparable Competitor: </a:t>
            </a:r>
            <a:r>
              <a:rPr lang="en-US" dirty="0" smtClean="0"/>
              <a:t>Quantum Conundrum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26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Baskerville Old Face</vt:lpstr>
      <vt:lpstr>Calibri</vt:lpstr>
      <vt:lpstr>Calibri Light</vt:lpstr>
      <vt:lpstr>Stencil</vt:lpstr>
      <vt:lpstr>Office Theme</vt:lpstr>
      <vt:lpstr>De bronze Koe</vt:lpstr>
      <vt:lpstr>Concept - Trailer</vt:lpstr>
      <vt:lpstr>Concept – Theme</vt:lpstr>
      <vt:lpstr>Design</vt:lpstr>
      <vt:lpstr>Design</vt:lpstr>
      <vt:lpstr>ART</vt:lpstr>
      <vt:lpstr>Programming</vt:lpstr>
      <vt:lpstr>Business plan 1</vt:lpstr>
      <vt:lpstr>Business plan 2</vt:lpstr>
      <vt:lpstr>De bronze Koe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 van der sluis</dc:creator>
  <cp:lastModifiedBy>kees van der sluis</cp:lastModifiedBy>
  <cp:revision>15</cp:revision>
  <dcterms:created xsi:type="dcterms:W3CDTF">2015-07-23T19:06:59Z</dcterms:created>
  <dcterms:modified xsi:type="dcterms:W3CDTF">2015-07-24T09:28:01Z</dcterms:modified>
</cp:coreProperties>
</file>