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Barlow Medium" panose="020B0604020202020204" charset="0"/>
      <p:regular r:id="rId9"/>
      <p:bold r:id="rId10"/>
      <p:italic r:id="rId11"/>
      <p:boldItalic r:id="rId12"/>
    </p:embeddedFont>
    <p:embeddedFont>
      <p:font typeface="Barlow" panose="020B0604020202020204" charset="0"/>
      <p:bold r:id="rId13"/>
      <p:bold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28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86554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8507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1912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6932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5549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5336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14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50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7838984">
            <a:off x="-3769805" y="3668101"/>
            <a:ext cx="13321226" cy="688957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6527586" y="796676"/>
            <a:ext cx="10731714" cy="161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/>
            <a:r>
              <a:rPr lang="en-US" sz="12000" b="1" dirty="0" smtClean="0">
                <a:solidFill>
                  <a:srgbClr val="141414"/>
                </a:solidFill>
                <a:latin typeface="Barlow"/>
                <a:sym typeface="Barlow"/>
              </a:rPr>
              <a:t>F</a:t>
            </a:r>
            <a:r>
              <a:rPr lang="en-US" sz="12000" b="1" dirty="0" smtClean="0">
                <a:latin typeface="Barlow "/>
              </a:rPr>
              <a:t>Â</a:t>
            </a:r>
            <a:r>
              <a:rPr lang="en-US" sz="12000" b="1" dirty="0" smtClean="0">
                <a:solidFill>
                  <a:srgbClr val="141414"/>
                </a:solidFill>
                <a:latin typeface="Barlow"/>
                <a:sym typeface="Barlow"/>
              </a:rPr>
              <a:t>REER</a:t>
            </a:r>
            <a:endParaRPr dirty="0"/>
          </a:p>
        </p:txBody>
      </p:sp>
      <p:sp>
        <p:nvSpPr>
          <p:cNvPr id="86" name="Google Shape;86;p13"/>
          <p:cNvSpPr/>
          <p:nvPr/>
        </p:nvSpPr>
        <p:spPr>
          <a:xfrm>
            <a:off x="251324" y="125448"/>
            <a:ext cx="1806504" cy="1806504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1789430" y="1913890"/>
                </a:moveTo>
                <a:lnTo>
                  <a:pt x="124460" y="1913890"/>
                </a:lnTo>
                <a:cubicBezTo>
                  <a:pt x="55880" y="1913890"/>
                  <a:pt x="0" y="1858010"/>
                  <a:pt x="0" y="178943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789430" y="0"/>
                </a:lnTo>
                <a:cubicBezTo>
                  <a:pt x="1858010" y="0"/>
                  <a:pt x="1913890" y="55880"/>
                  <a:pt x="1913890" y="124460"/>
                </a:cubicBezTo>
                <a:lnTo>
                  <a:pt x="1913890" y="1789430"/>
                </a:lnTo>
                <a:cubicBezTo>
                  <a:pt x="1913890" y="1858010"/>
                  <a:pt x="1858010" y="1913890"/>
                  <a:pt x="1789430" y="1913890"/>
                </a:cubicBezTo>
                <a:close/>
              </a:path>
            </a:pathLst>
          </a:custGeom>
          <a:solidFill>
            <a:srgbClr val="1414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8585" y="294126"/>
            <a:ext cx="1571982" cy="1469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3"/>
          <p:cNvGrpSpPr/>
          <p:nvPr/>
        </p:nvGrpSpPr>
        <p:grpSpPr>
          <a:xfrm>
            <a:off x="10235149" y="8753588"/>
            <a:ext cx="7024152" cy="504712"/>
            <a:chOff x="-859569" y="-160999"/>
            <a:chExt cx="9365535" cy="672950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-859569" y="-47616"/>
              <a:ext cx="7808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0" i="0" u="none" strike="noStrike" cap="none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EDUTHON-EDUCATION THEMED  HACKATHON</a:t>
              </a:r>
              <a:endParaRPr/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7307557" y="-160999"/>
              <a:ext cx="1198409" cy="672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 i="0" u="none" strike="noStrike" cap="none">
                  <a:solidFill>
                    <a:srgbClr val="141414"/>
                  </a:solidFill>
                  <a:latin typeface="Barlow"/>
                  <a:ea typeface="Barlow"/>
                  <a:cs typeface="Barlow"/>
                  <a:sym typeface="Barlow"/>
                </a:rPr>
                <a:t>01</a:t>
              </a:r>
              <a:endParaRPr/>
            </a:p>
          </p:txBody>
        </p:sp>
      </p:grpSp>
      <p:sp>
        <p:nvSpPr>
          <p:cNvPr id="91" name="Google Shape;91;p13"/>
          <p:cNvSpPr txBox="1"/>
          <p:nvPr/>
        </p:nvSpPr>
        <p:spPr>
          <a:xfrm>
            <a:off x="6527586" y="2168369"/>
            <a:ext cx="10731714" cy="55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141414"/>
                </a:solidFill>
                <a:latin typeface="Barlow"/>
                <a:sym typeface="Barlow"/>
              </a:rPr>
              <a:t>5</a:t>
            </a:r>
            <a:r>
              <a:rPr lang="en-US" sz="4200" b="1" dirty="0" smtClean="0">
                <a:solidFill>
                  <a:srgbClr val="141414"/>
                </a:solidFill>
                <a:latin typeface="Barlow"/>
                <a:sym typeface="Barlow"/>
              </a:rPr>
              <a:t> PROBLEMS 1 SOLUTION</a:t>
            </a: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6527586" y="3081500"/>
            <a:ext cx="10731714" cy="108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 smtClean="0">
                <a:solidFill>
                  <a:srgbClr val="141414"/>
                </a:solidFill>
                <a:latin typeface="Barlow"/>
                <a:sym typeface="Barlow"/>
              </a:rPr>
              <a:t>ROOKIES</a:t>
            </a:r>
            <a:endParaRPr dirty="0"/>
          </a:p>
        </p:txBody>
      </p:sp>
      <p:sp>
        <p:nvSpPr>
          <p:cNvPr id="93" name="Google Shape;93;p13"/>
          <p:cNvSpPr txBox="1"/>
          <p:nvPr/>
        </p:nvSpPr>
        <p:spPr>
          <a:xfrm>
            <a:off x="6527586" y="4070831"/>
            <a:ext cx="10731714" cy="55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 smtClean="0">
                <a:solidFill>
                  <a:srgbClr val="141414"/>
                </a:solidFill>
                <a:latin typeface="Barlow"/>
                <a:sym typeface="Barlow"/>
              </a:rPr>
              <a:t>BHAKTI Y, SAKSHI S, TANEESHA 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DA7D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143" y="869858"/>
            <a:ext cx="6359857" cy="8110369"/>
          </a:xfrm>
          <a:prstGeom prst="rect">
            <a:avLst/>
          </a:prstGeom>
        </p:spPr>
      </p:pic>
      <p:sp>
        <p:nvSpPr>
          <p:cNvPr id="98" name="Google Shape;98;p14"/>
          <p:cNvSpPr txBox="1"/>
          <p:nvPr/>
        </p:nvSpPr>
        <p:spPr>
          <a:xfrm>
            <a:off x="1028700" y="334644"/>
            <a:ext cx="8550818" cy="228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i="0" u="none" strike="noStrike" cap="none">
                <a:solidFill>
                  <a:srgbClr val="F6F6F6"/>
                </a:solidFill>
                <a:latin typeface="Barlow"/>
                <a:ea typeface="Barlow"/>
                <a:cs typeface="Barlow"/>
                <a:sym typeface="Barlow"/>
              </a:rPr>
              <a:t>PROBLEM STATEMENT</a:t>
            </a:r>
            <a:endParaRPr/>
          </a:p>
        </p:txBody>
      </p:sp>
      <p:grpSp>
        <p:nvGrpSpPr>
          <p:cNvPr id="100" name="Google Shape;100;p14"/>
          <p:cNvGrpSpPr/>
          <p:nvPr/>
        </p:nvGrpSpPr>
        <p:grpSpPr>
          <a:xfrm>
            <a:off x="1028700" y="2582543"/>
            <a:ext cx="9405363" cy="7462720"/>
            <a:chOff x="0" y="-47625"/>
            <a:chExt cx="12540484" cy="9950293"/>
          </a:xfrm>
        </p:grpSpPr>
        <p:sp>
          <p:nvSpPr>
            <p:cNvPr id="101" name="Google Shape;101;p14"/>
            <p:cNvSpPr txBox="1"/>
            <p:nvPr/>
          </p:nvSpPr>
          <p:spPr>
            <a:xfrm>
              <a:off x="0" y="-47625"/>
              <a:ext cx="12540484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0" y="786029"/>
              <a:ext cx="12540484" cy="9116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lvl="0" algn="just"/>
              <a:r>
                <a:rPr lang="en-US" sz="2800" dirty="0">
                  <a:latin typeface="Barlow Medium" panose="020B0604020202020204" charset="0"/>
                  <a:cs typeface="Times New Roman" panose="02020603050405020304" pitchFamily="18" charset="0"/>
                </a:rPr>
                <a:t>Colleges, Schools, Tuitions and Coaching centers have been</a:t>
              </a:r>
            </a:p>
            <a:p>
              <a:pPr lvl="0" algn="just"/>
              <a:r>
                <a:rPr lang="en-US" sz="2800" dirty="0">
                  <a:latin typeface="Barlow Medium" panose="020B0604020202020204" charset="0"/>
                  <a:cs typeface="Times New Roman" panose="02020603050405020304" pitchFamily="18" charset="0"/>
                </a:rPr>
                <a:t>struck with issues they were not prepared for, multiple issues </a:t>
              </a:r>
              <a:r>
                <a:rPr lang="en-US" sz="2800" dirty="0" smtClean="0">
                  <a:latin typeface="Barlow Medium" panose="020B0604020202020204" charset="0"/>
                  <a:cs typeface="Times New Roman" panose="02020603050405020304" pitchFamily="18" charset="0"/>
                </a:rPr>
                <a:t>are being </a:t>
              </a:r>
              <a:r>
                <a:rPr lang="en-US" sz="2800" dirty="0">
                  <a:latin typeface="Barlow Medium" panose="020B0604020202020204" charset="0"/>
                  <a:cs typeface="Times New Roman" panose="02020603050405020304" pitchFamily="18" charset="0"/>
                </a:rPr>
                <a:t>faced, conduction of classes, evaluations etc.</a:t>
              </a:r>
            </a:p>
            <a:p>
              <a:pPr lvl="0" algn="just"/>
              <a:r>
                <a:rPr lang="en-US" sz="2800" dirty="0">
                  <a:latin typeface="Barlow Medium" panose="020B0604020202020204" charset="0"/>
                  <a:cs typeface="Times New Roman" panose="02020603050405020304" pitchFamily="18" charset="0"/>
                </a:rPr>
                <a:t>These problems are not just affecting the academics but now </a:t>
              </a:r>
              <a:r>
                <a:rPr lang="en-US" sz="2800" dirty="0" smtClean="0">
                  <a:latin typeface="Barlow Medium" panose="020B0604020202020204" charset="0"/>
                  <a:cs typeface="Times New Roman" panose="02020603050405020304" pitchFamily="18" charset="0"/>
                </a:rPr>
                <a:t>they are </a:t>
              </a:r>
              <a:r>
                <a:rPr lang="en-US" sz="2800" dirty="0">
                  <a:latin typeface="Barlow Medium" panose="020B0604020202020204" charset="0"/>
                  <a:cs typeface="Times New Roman" panose="02020603050405020304" pitchFamily="18" charset="0"/>
                </a:rPr>
                <a:t>a problem for the young minds. </a:t>
              </a:r>
              <a:endParaRPr lang="en-US" sz="2800" dirty="0" smtClean="0">
                <a:latin typeface="Barlow Medium" panose="020B0604020202020204" charset="0"/>
                <a:cs typeface="Times New Roman" panose="02020603050405020304" pitchFamily="18" charset="0"/>
              </a:endParaRPr>
            </a:p>
            <a:p>
              <a:pPr lvl="0" algn="just"/>
              <a:r>
                <a:rPr lang="en-US" sz="2800" dirty="0" smtClean="0">
                  <a:latin typeface="Barlow Medium" panose="020B0604020202020204" charset="0"/>
                  <a:cs typeface="Times New Roman" panose="02020603050405020304" pitchFamily="18" charset="0"/>
                </a:rPr>
                <a:t>Inadequate tools for teachers and students that are effective and easy to use during this new normal.</a:t>
              </a:r>
            </a:p>
            <a:p>
              <a:pPr lvl="0" algn="just"/>
              <a:r>
                <a:rPr lang="en-US" sz="2800" dirty="0" smtClean="0">
                  <a:latin typeface="Barlow Medium" panose="020B0604020202020204" charset="0"/>
                  <a:cs typeface="Times New Roman" panose="02020603050405020304" pitchFamily="18" charset="0"/>
                </a:rPr>
                <a:t> </a:t>
              </a:r>
              <a:endParaRPr lang="en-US" sz="2000" dirty="0">
                <a:latin typeface="Barlow Medium" panose="020B0604020202020204" charset="0"/>
              </a:endParaRPr>
            </a:p>
            <a:p>
              <a:pPr lvl="0" algn="just"/>
              <a:endParaRPr lang="en-US" sz="2000" dirty="0">
                <a:latin typeface="Barlow Medium" panose="020B0604020202020204" charset="0"/>
              </a:endParaRPr>
            </a:p>
          </p:txBody>
        </p:sp>
      </p:grpSp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260589">
            <a:off x="9544044" y="1643265"/>
            <a:ext cx="2819335" cy="8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473309" y="428339"/>
            <a:ext cx="1571982" cy="146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264431" y="437992"/>
            <a:ext cx="10912607" cy="117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i="0" u="none" strike="noStrike" cap="none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PROPOSED SOLUTION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264430" y="1524873"/>
            <a:ext cx="13042495" cy="888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Problem : Unorganized notes on different places like GC, WhatsApp and Mail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Solution : We provide organized notes to students.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rgbClr val="141414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Problem: Extended on-screen time 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Solution: We allow students to LISTEN to their notes instead of reading them from harmful screens.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41414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Problem:  Less productive study time due to lethargy produced by this new norma</a:t>
            </a:r>
            <a:r>
              <a:rPr lang="en-US" sz="2400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l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Solution : Our app gives students the best study routine : Pomodoro study technique.</a:t>
            </a:r>
            <a:endParaRPr lang="en-US" sz="2400" dirty="0" smtClean="0">
              <a:solidFill>
                <a:srgbClr val="141414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rgbClr val="141414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Problem: Monitoring students, and managing attendance for teachers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Solution : Random questions will be given to random students at the end of the lecture, so that the attendance is marked and it also forced students to pay attention in class.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141414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236183">
            <a:off x="9381494" y="2652232"/>
            <a:ext cx="11754033" cy="4515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73309" y="294126"/>
            <a:ext cx="1571982" cy="146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2079391" y="430738"/>
            <a:ext cx="8165283" cy="63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UNIQUE SELLING POINTS</a:t>
            </a:r>
            <a:endParaRPr dirty="0"/>
          </a:p>
        </p:txBody>
      </p:sp>
      <p:sp>
        <p:nvSpPr>
          <p:cNvPr id="119" name="Google Shape;119;p16"/>
          <p:cNvSpPr txBox="1"/>
          <p:nvPr/>
        </p:nvSpPr>
        <p:spPr>
          <a:xfrm>
            <a:off x="9948024" y="2888238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/>
                </a:solidFill>
                <a:latin typeface="Barlow Medium" panose="020B0604020202020204" charset="0"/>
                <a:cs typeface="Times New Roman" panose="02020603050405020304" pitchFamily="18" charset="0"/>
              </a:rPr>
              <a:t>Flexible and easy to use productivity tracker to improve mental focus. </a:t>
            </a:r>
            <a:endParaRPr sz="2800" dirty="0">
              <a:solidFill>
                <a:schemeClr val="bg1"/>
              </a:solidFill>
              <a:latin typeface="Barlow Medium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14133922" y="1606476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r>
              <a:rPr lang="en-US" sz="5600" b="1" i="0" u="none" strike="noStrike" cap="none" dirty="0" smtClean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575" y="203440"/>
            <a:ext cx="1386081" cy="129540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617466" y="6385639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/>
                </a:solidFill>
                <a:latin typeface="Barlow Medium" panose="020B0604020202020204" charset="0"/>
                <a:cs typeface="Times New Roman" panose="02020603050405020304" pitchFamily="18" charset="0"/>
              </a:rPr>
              <a:t>Powerful, database-driven organizational note structure  so that nothing falls through the cracks.</a:t>
            </a:r>
            <a:endParaRPr sz="2800" dirty="0">
              <a:solidFill>
                <a:schemeClr val="bg1"/>
              </a:solidFill>
              <a:latin typeface="Barlow Medium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151996" y="5213058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r>
              <a:rPr lang="en-US" sz="5600" b="1" i="0" u="none" strike="noStrike" cap="none" dirty="0" smtClean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24" name="Google Shape;124;p16"/>
          <p:cNvSpPr txBox="1"/>
          <p:nvPr/>
        </p:nvSpPr>
        <p:spPr>
          <a:xfrm>
            <a:off x="9948024" y="6385639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/>
                </a:solidFill>
                <a:latin typeface="Barlow Medium" panose="020B0604020202020204" charset="0"/>
                <a:cs typeface="Times New Roman" panose="02020603050405020304" pitchFamily="18" charset="0"/>
              </a:rPr>
              <a:t>Potent attendance management system specially designed for remote learning.</a:t>
            </a:r>
            <a:endParaRPr sz="2800" dirty="0">
              <a:solidFill>
                <a:schemeClr val="bg1"/>
              </a:solidFill>
              <a:latin typeface="Barlow Medium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14133922" y="5213058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 smtClean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r>
              <a:rPr lang="en-US" sz="5600" b="1" i="0" u="none" strike="noStrike" cap="none" dirty="0" smtClean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32" name="Google Shape;132;p16"/>
          <p:cNvSpPr txBox="1"/>
          <p:nvPr/>
        </p:nvSpPr>
        <p:spPr>
          <a:xfrm>
            <a:off x="617466" y="2888238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/>
                </a:solidFill>
                <a:latin typeface="Barlow Medium" panose="020B0604020202020204" charset="0"/>
                <a:cs typeface="Times New Roman" panose="02020603050405020304" pitchFamily="18" charset="0"/>
              </a:rPr>
              <a:t>Personalized learning experience for students by providing different media based education.</a:t>
            </a:r>
            <a:endParaRPr sz="2800" dirty="0">
              <a:solidFill>
                <a:schemeClr val="bg1"/>
              </a:solidFill>
              <a:latin typeface="Barlow Medium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1151996" y="1877260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1.</a:t>
            </a:r>
            <a:endParaRPr dirty="0"/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447388">
            <a:off x="13826656" y="-613500"/>
            <a:ext cx="7056358" cy="275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28385" y="2173460"/>
            <a:ext cx="12045623" cy="100519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17"/>
          <p:cNvGrpSpPr/>
          <p:nvPr/>
        </p:nvGrpSpPr>
        <p:grpSpPr>
          <a:xfrm>
            <a:off x="2417477" y="3785573"/>
            <a:ext cx="7640923" cy="1356484"/>
            <a:chOff x="0" y="-47625"/>
            <a:chExt cx="10187898" cy="1808645"/>
          </a:xfrm>
        </p:grpSpPr>
        <p:sp>
          <p:nvSpPr>
            <p:cNvPr id="141" name="Google Shape;141;p17"/>
            <p:cNvSpPr txBox="1"/>
            <p:nvPr/>
          </p:nvSpPr>
          <p:spPr>
            <a:xfrm>
              <a:off x="0" y="-47625"/>
              <a:ext cx="10187898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 smtClean="0">
                  <a:solidFill>
                    <a:srgbClr val="141414"/>
                  </a:solidFill>
                  <a:latin typeface="Barlow Medium"/>
                  <a:sym typeface="Barlow Medium"/>
                </a:rPr>
                <a:t>FLUTTER</a:t>
              </a:r>
              <a:endParaRPr dirty="0"/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0" y="786029"/>
              <a:ext cx="10187898" cy="974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latin typeface="Barlow Medium" panose="020B0604020202020204" charset="0"/>
                </a:rPr>
                <a:t>Framework</a:t>
              </a:r>
              <a:endParaRPr sz="2000" dirty="0">
                <a:latin typeface="Barlow Medium" panose="020B0604020202020204" charset="0"/>
              </a:endParaRPr>
            </a:p>
          </p:txBody>
        </p:sp>
      </p:grpSp>
      <p:grpSp>
        <p:nvGrpSpPr>
          <p:cNvPr id="143" name="Google Shape;143;p17"/>
          <p:cNvGrpSpPr/>
          <p:nvPr/>
        </p:nvGrpSpPr>
        <p:grpSpPr>
          <a:xfrm>
            <a:off x="2417477" y="5842973"/>
            <a:ext cx="7640923" cy="1356484"/>
            <a:chOff x="0" y="-47625"/>
            <a:chExt cx="10187898" cy="1808645"/>
          </a:xfrm>
        </p:grpSpPr>
        <p:sp>
          <p:nvSpPr>
            <p:cNvPr id="144" name="Google Shape;144;p17"/>
            <p:cNvSpPr txBox="1"/>
            <p:nvPr/>
          </p:nvSpPr>
          <p:spPr>
            <a:xfrm>
              <a:off x="0" y="-47625"/>
              <a:ext cx="10187898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 smtClean="0">
                  <a:latin typeface="Barlow Medium" panose="020B0604020202020204" charset="0"/>
                </a:rPr>
                <a:t>DART</a:t>
              </a:r>
              <a:endParaRPr sz="2600" dirty="0">
                <a:latin typeface="Barlow Medium" panose="020B0604020202020204" charset="0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0" y="786029"/>
              <a:ext cx="10187898" cy="974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 smtClean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Language</a:t>
              </a:r>
              <a:endParaRPr dirty="0"/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2417477" y="7900373"/>
            <a:ext cx="7640923" cy="1356484"/>
            <a:chOff x="0" y="-47625"/>
            <a:chExt cx="10187898" cy="1808645"/>
          </a:xfrm>
        </p:grpSpPr>
        <p:sp>
          <p:nvSpPr>
            <p:cNvPr id="147" name="Google Shape;147;p17"/>
            <p:cNvSpPr txBox="1"/>
            <p:nvPr/>
          </p:nvSpPr>
          <p:spPr>
            <a:xfrm>
              <a:off x="0" y="-47625"/>
              <a:ext cx="10187898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b="0" i="0" u="none" strike="noStrike" cap="none" dirty="0" smtClean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FIGMA</a:t>
              </a:r>
              <a:endParaRPr dirty="0"/>
            </a:p>
          </p:txBody>
        </p:sp>
        <p:sp>
          <p:nvSpPr>
            <p:cNvPr id="148" name="Google Shape;148;p17"/>
            <p:cNvSpPr txBox="1"/>
            <p:nvPr/>
          </p:nvSpPr>
          <p:spPr>
            <a:xfrm>
              <a:off x="0" y="786029"/>
              <a:ext cx="10187898" cy="974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latin typeface="Barlow Medium" panose="020B0604020202020204" charset="0"/>
                </a:rPr>
                <a:t>Prototype design tool.</a:t>
              </a:r>
              <a:endParaRPr sz="2000" dirty="0">
                <a:latin typeface="Barlow Medium" panose="020B0604020202020204" charset="0"/>
              </a:endParaRPr>
            </a:p>
          </p:txBody>
        </p:sp>
      </p:grpSp>
      <p:sp>
        <p:nvSpPr>
          <p:cNvPr id="149" name="Google Shape;149;p17"/>
          <p:cNvSpPr txBox="1"/>
          <p:nvPr/>
        </p:nvSpPr>
        <p:spPr>
          <a:xfrm>
            <a:off x="1028700" y="3772592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1.</a:t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1028700" y="5850117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2.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1028700" y="7907517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3.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1028700" y="1080743"/>
            <a:ext cx="9029700" cy="108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 dirty="0" smtClean="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OUR </a:t>
            </a:r>
            <a:r>
              <a:rPr lang="en-US" sz="8000" b="1" i="0" u="none" strike="noStrike" cap="none" dirty="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TECH STACK</a:t>
            </a:r>
            <a:endParaRPr dirty="0"/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97200" y="41022"/>
            <a:ext cx="2430224" cy="2271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8"/>
          <p:cNvGrpSpPr/>
          <p:nvPr/>
        </p:nvGrpSpPr>
        <p:grpSpPr>
          <a:xfrm>
            <a:off x="1000308" y="4583200"/>
            <a:ext cx="8564296" cy="2316893"/>
            <a:chOff x="0" y="209550"/>
            <a:chExt cx="11419061" cy="3089191"/>
          </a:xfrm>
        </p:grpSpPr>
        <p:sp>
          <p:nvSpPr>
            <p:cNvPr id="159" name="Google Shape;159;p18"/>
            <p:cNvSpPr txBox="1"/>
            <p:nvPr/>
          </p:nvSpPr>
          <p:spPr>
            <a:xfrm>
              <a:off x="0" y="209550"/>
              <a:ext cx="11419061" cy="2228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0" b="1" i="0" u="none" strike="noStrike" cap="none">
                  <a:solidFill>
                    <a:srgbClr val="141414"/>
                  </a:solidFill>
                  <a:latin typeface="Barlow"/>
                  <a:ea typeface="Barlow"/>
                  <a:cs typeface="Barlow"/>
                  <a:sym typeface="Barlow"/>
                </a:rPr>
                <a:t>THANK YOU</a:t>
              </a:r>
              <a:endParaRPr/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0" y="2725468"/>
              <a:ext cx="9354958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447388">
            <a:off x="6003271" y="-257263"/>
            <a:ext cx="14210931" cy="5539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708" y="416409"/>
            <a:ext cx="1890891" cy="176719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1198885" y="5867677"/>
            <a:ext cx="6721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289</Words>
  <Application>Microsoft Office PowerPoint</Application>
  <PresentationFormat>Custom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Barlow Medium</vt:lpstr>
      <vt:lpstr>Arial</vt:lpstr>
      <vt:lpstr>Barlow</vt:lpstr>
      <vt:lpstr>Barlow </vt:lpstr>
      <vt:lpstr>Montserrat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Taneesha</dc:creator>
  <cp:lastModifiedBy>Taneesha Mathur</cp:lastModifiedBy>
  <cp:revision>10</cp:revision>
  <dcterms:modified xsi:type="dcterms:W3CDTF">2020-09-05T09:57:07Z</dcterms:modified>
</cp:coreProperties>
</file>