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6"/>
  </p:notesMasterIdLst>
  <p:sldIdLst>
    <p:sldId id="256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hEao2RpmT3c8TZroJTu6vrdUz4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F9A46-1BAE-48A0-AC59-746F8C946FE1}" v="42" dt="2022-11-08T03:56:23.824"/>
  </p1510:revLst>
</p1510:revInfo>
</file>

<file path=ppt/tableStyles.xml><?xml version="1.0" encoding="utf-8"?>
<a:tblStyleLst xmlns:a="http://schemas.openxmlformats.org/drawingml/2006/main" def="{4D1437A8-99D3-4484-8AA4-ED490D3C600C}">
  <a:tblStyle styleId="{4D1437A8-99D3-4484-8AA4-ED490D3C600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-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customschemas.google.com/relationships/presentationmetadata" Target="metadata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ma, Krishank" userId="S::krishank.sarma@capgemini.com::983357c1-175f-4d21-83cb-6fdaeb01a944" providerId="AD" clId="Web-{052F9A46-1BAE-48A0-AC59-746F8C946FE1}"/>
    <pc:docChg chg="modSld">
      <pc:chgData name="Sarma, Krishank" userId="S::krishank.sarma@capgemini.com::983357c1-175f-4d21-83cb-6fdaeb01a944" providerId="AD" clId="Web-{052F9A46-1BAE-48A0-AC59-746F8C946FE1}" dt="2022-11-08T03:56:23.824" v="38" actId="20577"/>
      <pc:docMkLst>
        <pc:docMk/>
      </pc:docMkLst>
      <pc:sldChg chg="addSp delSp modSp">
        <pc:chgData name="Sarma, Krishank" userId="S::krishank.sarma@capgemini.com::983357c1-175f-4d21-83cb-6fdaeb01a944" providerId="AD" clId="Web-{052F9A46-1BAE-48A0-AC59-746F8C946FE1}" dt="2022-11-08T03:56:23.824" v="38" actId="20577"/>
        <pc:sldMkLst>
          <pc:docMk/>
          <pc:sldMk cId="0" sldId="256"/>
        </pc:sldMkLst>
        <pc:spChg chg="add del mod">
          <ac:chgData name="Sarma, Krishank" userId="S::krishank.sarma@capgemini.com::983357c1-175f-4d21-83cb-6fdaeb01a944" providerId="AD" clId="Web-{052F9A46-1BAE-48A0-AC59-746F8C946FE1}" dt="2022-11-08T03:52:06.942" v="22"/>
          <ac:spMkLst>
            <pc:docMk/>
            <pc:sldMk cId="0" sldId="256"/>
            <ac:spMk id="4" creationId="{DC7F1EDC-179B-D530-E773-D48307F3FBFB}"/>
          </ac:spMkLst>
        </pc:spChg>
        <pc:spChg chg="mod">
          <ac:chgData name="Sarma, Krishank" userId="S::krishank.sarma@capgemini.com::983357c1-175f-4d21-83cb-6fdaeb01a944" providerId="AD" clId="Web-{052F9A46-1BAE-48A0-AC59-746F8C946FE1}" dt="2022-11-08T03:50:12.438" v="15" actId="20577"/>
          <ac:spMkLst>
            <pc:docMk/>
            <pc:sldMk cId="0" sldId="256"/>
            <ac:spMk id="111" creationId="{00000000-0000-0000-0000-000000000000}"/>
          </ac:spMkLst>
        </pc:spChg>
        <pc:spChg chg="mod">
          <ac:chgData name="Sarma, Krishank" userId="S::krishank.sarma@capgemini.com::983357c1-175f-4d21-83cb-6fdaeb01a944" providerId="AD" clId="Web-{052F9A46-1BAE-48A0-AC59-746F8C946FE1}" dt="2022-11-08T03:52:40.396" v="24" actId="20577"/>
          <ac:spMkLst>
            <pc:docMk/>
            <pc:sldMk cId="0" sldId="256"/>
            <ac:spMk id="113" creationId="{00000000-0000-0000-0000-000000000000}"/>
          </ac:spMkLst>
        </pc:spChg>
        <pc:spChg chg="mod">
          <ac:chgData name="Sarma, Krishank" userId="S::krishank.sarma@capgemini.com::983357c1-175f-4d21-83cb-6fdaeb01a944" providerId="AD" clId="Web-{052F9A46-1BAE-48A0-AC59-746F8C946FE1}" dt="2022-11-08T03:56:23.824" v="38" actId="20577"/>
          <ac:spMkLst>
            <pc:docMk/>
            <pc:sldMk cId="0" sldId="256"/>
            <ac:spMk id="114" creationId="{00000000-0000-0000-0000-000000000000}"/>
          </ac:spMkLst>
        </pc:spChg>
        <pc:picChg chg="add del mod">
          <ac:chgData name="Sarma, Krishank" userId="S::krishank.sarma@capgemini.com::983357c1-175f-4d21-83cb-6fdaeb01a944" providerId="AD" clId="Web-{052F9A46-1BAE-48A0-AC59-746F8C946FE1}" dt="2022-11-08T03:52:13.832" v="23"/>
          <ac:picMkLst>
            <pc:docMk/>
            <pc:sldMk cId="0" sldId="256"/>
            <ac:picMk id="2" creationId="{8628777B-05ED-3ADC-5934-6B82CC117AFB}"/>
          </ac:picMkLst>
        </pc:picChg>
        <pc:picChg chg="add mod ord modCrop">
          <ac:chgData name="Sarma, Krishank" userId="S::krishank.sarma@capgemini.com::983357c1-175f-4d21-83cb-6fdaeb01a944" providerId="AD" clId="Web-{052F9A46-1BAE-48A0-AC59-746F8C946FE1}" dt="2022-11-08T03:52:06.942" v="22"/>
          <ac:picMkLst>
            <pc:docMk/>
            <pc:sldMk cId="0" sldId="256"/>
            <ac:picMk id="5" creationId="{54E8A6BF-AD4C-79AD-B69F-7313771EB6A3}"/>
          </ac:picMkLst>
        </pc:picChg>
        <pc:picChg chg="del">
          <ac:chgData name="Sarma, Krishank" userId="S::krishank.sarma@capgemini.com::983357c1-175f-4d21-83cb-6fdaeb01a944" providerId="AD" clId="Web-{052F9A46-1BAE-48A0-AC59-746F8C946FE1}" dt="2022-11-08T03:51:32.534" v="19"/>
          <ac:picMkLst>
            <pc:docMk/>
            <pc:sldMk cId="0" sldId="256"/>
            <ac:picMk id="122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8" name="Google Shape;10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Pager Template 2017 NL">
  <p:cSld name="OnePager Template 2017 NL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/>
        </p:nvSpPr>
        <p:spPr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70AD"/>
                </a:solidFill>
                <a:latin typeface="Verdana"/>
                <a:ea typeface="Verdana"/>
                <a:cs typeface="Verdana"/>
                <a:sym typeface="Verdana"/>
              </a:rPr>
              <a:t>Strengths</a:t>
            </a:r>
            <a:endParaRPr sz="1200" b="1" i="0" u="none" strike="noStrike" cap="none">
              <a:solidFill>
                <a:srgbClr val="0070A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" name="Google Shape;18;p3"/>
          <p:cNvSpPr txBox="1"/>
          <p:nvPr/>
        </p:nvSpPr>
        <p:spPr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70AD"/>
                </a:solidFill>
                <a:latin typeface="Verdana"/>
                <a:ea typeface="Verdana"/>
                <a:cs typeface="Verdana"/>
                <a:sym typeface="Verdana"/>
              </a:rPr>
              <a:t>Achivement </a:t>
            </a:r>
            <a:endParaRPr sz="1200" b="1" i="0" u="none" strike="noStrike" cap="none">
              <a:solidFill>
                <a:srgbClr val="0070A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" name="Google Shape;19;p3"/>
          <p:cNvSpPr txBox="1"/>
          <p:nvPr/>
        </p:nvSpPr>
        <p:spPr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70AD"/>
                </a:solidFill>
                <a:latin typeface="Verdana"/>
                <a:ea typeface="Verdana"/>
                <a:cs typeface="Verdana"/>
                <a:sym typeface="Verdana"/>
              </a:rPr>
              <a:t>Education and certificates</a:t>
            </a:r>
            <a:endParaRPr sz="1200" b="1" i="0" u="none" strike="noStrike" cap="none">
              <a:solidFill>
                <a:srgbClr val="0070A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0" name="Google Shape;20;p3"/>
          <p:cNvGrpSpPr/>
          <p:nvPr/>
        </p:nvGrpSpPr>
        <p:grpSpPr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21" name="Google Shape;21;p3"/>
            <p:cNvSpPr txBox="1"/>
            <p:nvPr/>
          </p:nvSpPr>
          <p:spPr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Base Location:</a:t>
              </a:r>
              <a:endParaRPr sz="11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2" name="Google Shape;22;p3"/>
            <p:cNvSpPr txBox="1"/>
            <p:nvPr/>
          </p:nvSpPr>
          <p:spPr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Email ID:</a:t>
              </a:r>
              <a:endParaRPr sz="11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3" name="Google Shape;23;p3"/>
            <p:cNvSpPr txBox="1"/>
            <p:nvPr/>
          </p:nvSpPr>
          <p:spPr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Mobile No:</a:t>
              </a:r>
              <a:endParaRPr sz="11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Google Shape;25;p3"/>
          <p:cNvSpPr txBox="1"/>
          <p:nvPr/>
        </p:nvSpPr>
        <p:spPr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Grade:</a:t>
            </a:r>
            <a:endParaRPr sz="11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6" name="Google Shape;26;p3" descr="Strength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3" descr="Achievement, trophy ico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"/>
          <p:cNvSpPr txBox="1">
            <a:spLocks noGrp="1"/>
          </p:cNvSpPr>
          <p:nvPr>
            <p:ph type="body" idx="1"/>
          </p:nvPr>
        </p:nvSpPr>
        <p:spPr>
          <a:xfrm>
            <a:off x="4836699" y="2995865"/>
            <a:ext cx="4009644" cy="3621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21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 i="0" u="none"/>
            </a:lvl1pPr>
            <a:lvl2pPr marL="914400" lvl="1" indent="-3810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2"/>
          </p:nvPr>
        </p:nvSpPr>
        <p:spPr>
          <a:xfrm>
            <a:off x="2468282" y="290679"/>
            <a:ext cx="6223654" cy="306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 sz="2100" b="1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3"/>
          </p:nvPr>
        </p:nvSpPr>
        <p:spPr>
          <a:xfrm>
            <a:off x="2468279" y="665942"/>
            <a:ext cx="6056596" cy="32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body" idx="4"/>
          </p:nvPr>
        </p:nvSpPr>
        <p:spPr>
          <a:xfrm>
            <a:off x="3696643" y="1280458"/>
            <a:ext cx="2373312" cy="295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84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 sz="11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>
            <a:spLocks noGrp="1"/>
          </p:cNvSpPr>
          <p:nvPr>
            <p:ph type="pic" idx="5"/>
          </p:nvPr>
        </p:nvSpPr>
        <p:spPr>
          <a:xfrm>
            <a:off x="383259" y="287492"/>
            <a:ext cx="1734208" cy="1735628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3" name="Google Shape;33;p3"/>
          <p:cNvSpPr txBox="1">
            <a:spLocks noGrp="1"/>
          </p:cNvSpPr>
          <p:nvPr>
            <p:ph type="body" idx="6"/>
          </p:nvPr>
        </p:nvSpPr>
        <p:spPr>
          <a:xfrm>
            <a:off x="3696026" y="1501534"/>
            <a:ext cx="2373312" cy="325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84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 sz="11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body" idx="7"/>
          </p:nvPr>
        </p:nvSpPr>
        <p:spPr>
          <a:xfrm>
            <a:off x="3685536" y="1711595"/>
            <a:ext cx="2373312" cy="3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84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 sz="11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body" idx="8"/>
          </p:nvPr>
        </p:nvSpPr>
        <p:spPr>
          <a:xfrm>
            <a:off x="383259" y="2995866"/>
            <a:ext cx="4056394" cy="3621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21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 u="none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body" idx="9"/>
          </p:nvPr>
        </p:nvSpPr>
        <p:spPr>
          <a:xfrm>
            <a:off x="3690158" y="1891703"/>
            <a:ext cx="2373312" cy="3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84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 sz="11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"/>
          <p:cNvSpPr txBox="1">
            <a:spLocks noGrp="1"/>
          </p:cNvSpPr>
          <p:nvPr>
            <p:ph type="body" idx="1"/>
          </p:nvPr>
        </p:nvSpPr>
        <p:spPr>
          <a:xfrm>
            <a:off x="4837113" y="2995613"/>
            <a:ext cx="4008437" cy="3621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en-US" b="1"/>
              <a:t>Garbage Management System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/>
              <a:t>Created UI using HTML, CSS and PHP and used mysql database</a:t>
            </a:r>
            <a:endParaRPr/>
          </a:p>
          <a:p>
            <a:pPr marL="228600" lvl="0" indent="-2286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en-US" b="1"/>
              <a:t>Rainfall prediction</a:t>
            </a:r>
            <a:endParaRPr b="1"/>
          </a:p>
          <a:p>
            <a:pPr marL="0" lvl="0" indent="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/>
              <a:t>Compared various ML model and choosed the best performing model on the basis of R-square value to predict the rainfall.    </a:t>
            </a:r>
            <a:endParaRPr b="1"/>
          </a:p>
          <a:p>
            <a:pPr marL="228600" lvl="0" indent="-2286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en-US" b="1"/>
              <a:t>Concert booking Application</a:t>
            </a:r>
            <a:endParaRPr b="1"/>
          </a:p>
          <a:p>
            <a:pPr marL="0" lvl="0" indent="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/>
              <a:t>Used monolithic architecture, postgreSQL documentation. React, HTML, CSS used for UI   </a:t>
            </a:r>
            <a:endParaRPr/>
          </a:p>
          <a:p>
            <a:pPr marL="228600" lvl="0" indent="-2286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en-US" b="1"/>
              <a:t>Crop Shop Application</a:t>
            </a:r>
            <a:endParaRPr b="1"/>
          </a:p>
          <a:p>
            <a:pPr marL="0" lvl="0" indent="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/>
              <a:t>In the middleware, used spring with java packaging and connected mongodb atlas. Style-component and Material-UI  for user interface. For API documnetation Swagger is used. Unit testing done with mockito.  </a:t>
            </a:r>
            <a:endParaRPr/>
          </a:p>
          <a:p>
            <a:pPr marL="228600" lvl="0" indent="-1651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endParaRPr b="1"/>
          </a:p>
          <a:p>
            <a:pPr marL="228600" lvl="0" indent="-1651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endParaRPr/>
          </a:p>
          <a:p>
            <a:pPr marL="228600" lvl="0" indent="-1651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endParaRPr/>
          </a:p>
          <a:p>
            <a:pPr marL="228600" lvl="0" indent="-1651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endParaRPr/>
          </a:p>
          <a:p>
            <a:pPr marL="228600" lvl="0" indent="-1651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endParaRPr/>
          </a:p>
          <a:p>
            <a:pPr marL="228600" lvl="0" indent="-1651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endParaRPr/>
          </a:p>
          <a:p>
            <a:pPr marL="228600" lvl="0" indent="-1651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endParaRPr/>
          </a:p>
          <a:p>
            <a:pPr marL="228600" lvl="0" indent="-1651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endParaRPr/>
          </a:p>
          <a:p>
            <a:pPr marL="228600" lvl="0" indent="-1651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endParaRPr/>
          </a:p>
          <a:p>
            <a:pPr marL="228600" lvl="0" indent="-1651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endParaRPr/>
          </a:p>
          <a:p>
            <a:pPr marL="228600" lvl="0" indent="-1651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endParaRPr/>
          </a:p>
          <a:p>
            <a:pPr marL="228600" lvl="0" indent="-1651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endParaRPr/>
          </a:p>
          <a:p>
            <a:pPr marL="228600" lvl="0" indent="-1651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endParaRPr b="1"/>
          </a:p>
          <a:p>
            <a:pPr marL="228600" lvl="0" indent="-2286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111" name="Google Shape;111;p1"/>
          <p:cNvSpPr txBox="1">
            <a:spLocks noGrp="1"/>
          </p:cNvSpPr>
          <p:nvPr>
            <p:ph type="body" idx="3"/>
          </p:nvPr>
        </p:nvSpPr>
        <p:spPr>
          <a:xfrm>
            <a:off x="2468563" y="665163"/>
            <a:ext cx="6056312" cy="322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/>
            <a:r>
              <a:rPr lang="en-US" dirty="0"/>
              <a:t>Analyst/ Software Engineer  </a:t>
            </a:r>
            <a:endParaRPr dirty="0"/>
          </a:p>
        </p:txBody>
      </p:sp>
      <p:sp>
        <p:nvSpPr>
          <p:cNvPr id="112" name="Google Shape;112;p1"/>
          <p:cNvSpPr txBox="1">
            <a:spLocks noGrp="1"/>
          </p:cNvSpPr>
          <p:nvPr>
            <p:ph type="body" idx="4"/>
          </p:nvPr>
        </p:nvSpPr>
        <p:spPr>
          <a:xfrm>
            <a:off x="3667760" y="1295400"/>
            <a:ext cx="2374900" cy="19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Bangalore</a:t>
            </a:r>
            <a:endParaRPr/>
          </a:p>
          <a:p>
            <a:pPr marL="228600" lvl="0" indent="-158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endParaRPr/>
          </a:p>
        </p:txBody>
      </p:sp>
      <p:sp>
        <p:nvSpPr>
          <p:cNvPr id="113" name="Google Shape;113;p1"/>
          <p:cNvSpPr txBox="1">
            <a:spLocks noGrp="1"/>
          </p:cNvSpPr>
          <p:nvPr>
            <p:ph type="body" idx="6"/>
          </p:nvPr>
        </p:nvSpPr>
        <p:spPr>
          <a:xfrm>
            <a:off x="3215640" y="1530985"/>
            <a:ext cx="2373630" cy="22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krishank.sarma@capgemini.com</a:t>
            </a:r>
          </a:p>
        </p:txBody>
      </p:sp>
      <p:sp>
        <p:nvSpPr>
          <p:cNvPr id="114" name="Google Shape;114;p1"/>
          <p:cNvSpPr txBox="1">
            <a:spLocks noGrp="1"/>
          </p:cNvSpPr>
          <p:nvPr>
            <p:ph type="body" idx="7"/>
          </p:nvPr>
        </p:nvSpPr>
        <p:spPr>
          <a:xfrm>
            <a:off x="3352800" y="1791335"/>
            <a:ext cx="2382520" cy="194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 dirty="0"/>
              <a:t>+91 8723851288</a:t>
            </a:r>
            <a:endParaRPr dirty="0"/>
          </a:p>
        </p:txBody>
      </p:sp>
      <p:sp>
        <p:nvSpPr>
          <p:cNvPr id="115" name="Google Shape;115;p1"/>
          <p:cNvSpPr txBox="1">
            <a:spLocks noGrp="1"/>
          </p:cNvSpPr>
          <p:nvPr>
            <p:ph type="body" idx="8"/>
          </p:nvPr>
        </p:nvSpPr>
        <p:spPr>
          <a:xfrm>
            <a:off x="230505" y="3008630"/>
            <a:ext cx="4289425" cy="378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Experience in creating </a:t>
            </a:r>
            <a:r>
              <a:rPr lang="en-US" sz="1200" b="1" dirty="0">
                <a:latin typeface="Times New Roman"/>
                <a:ea typeface="Times New Roman"/>
                <a:cs typeface="Times New Roman"/>
                <a:sym typeface="Times New Roman"/>
              </a:rPr>
              <a:t>Java Microservices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with </a:t>
            </a:r>
            <a:r>
              <a:rPr lang="en-US" sz="1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Springboot</a:t>
            </a:r>
            <a:r>
              <a:rPr lang="en-US" sz="1200" b="1" dirty="0">
                <a:latin typeface="Times New Roman"/>
                <a:ea typeface="Times New Roman"/>
                <a:cs typeface="Times New Roman"/>
                <a:sym typeface="Times New Roman"/>
              </a:rPr>
              <a:t>, Spring Cloud API Gateway,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Eureka server and load balancing.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1450" lvl="0" indent="-17145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Hands on experience in developing web pages using </a:t>
            </a:r>
            <a:r>
              <a:rPr lang="en-US" sz="1200" b="1" dirty="0">
                <a:latin typeface="Times New Roman"/>
                <a:ea typeface="Times New Roman"/>
                <a:cs typeface="Times New Roman"/>
                <a:sym typeface="Times New Roman"/>
              </a:rPr>
              <a:t>HTML5, CSS3, REACT and PHP.</a:t>
            </a:r>
            <a:endParaRPr sz="1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1450" lvl="0" indent="-17145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Practical understanding of </a:t>
            </a:r>
            <a:r>
              <a:rPr lang="en-US" sz="1200" b="1" dirty="0">
                <a:latin typeface="Times New Roman"/>
                <a:ea typeface="Times New Roman"/>
                <a:cs typeface="Times New Roman"/>
                <a:sym typeface="Times New Roman"/>
              </a:rPr>
              <a:t>Python, Java 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concepts.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1450" lvl="0" indent="-17145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Experience in creating documentation with  swagger and in </a:t>
            </a:r>
            <a:r>
              <a:rPr lang="en-US" sz="1200" b="1" dirty="0">
                <a:latin typeface="Times New Roman"/>
                <a:ea typeface="Times New Roman"/>
                <a:cs typeface="Times New Roman"/>
                <a:sym typeface="Times New Roman"/>
              </a:rPr>
              <a:t>unit testing using Junit, Mockito</a:t>
            </a:r>
            <a:endParaRPr sz="1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1450" lvl="0" indent="-17145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Have understanding of authorization, authentication, JWT, session token and OAuth 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1450" lvl="0" indent="-17145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Have understanding of machine learning concepts like </a:t>
            </a:r>
            <a:r>
              <a:rPr lang="en-US" sz="1200" b="1" dirty="0">
                <a:latin typeface="Times New Roman"/>
                <a:ea typeface="Times New Roman"/>
                <a:cs typeface="Times New Roman"/>
                <a:sym typeface="Times New Roman"/>
              </a:rPr>
              <a:t>Feature engineering(PCA , PCC),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1" dirty="0">
                <a:latin typeface="Times New Roman"/>
                <a:ea typeface="Times New Roman"/>
                <a:cs typeface="Times New Roman"/>
                <a:sym typeface="Times New Roman"/>
              </a:rPr>
              <a:t>linear regression, </a:t>
            </a:r>
            <a:r>
              <a:rPr lang="en-US" sz="1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knn</a:t>
            </a:r>
            <a:r>
              <a:rPr lang="en-US" sz="1200" b="1" dirty="0">
                <a:latin typeface="Times New Roman"/>
                <a:ea typeface="Times New Roman"/>
                <a:cs typeface="Times New Roman"/>
                <a:sym typeface="Times New Roman"/>
              </a:rPr>
              <a:t>, decision tree, random forest, ANN and LSTM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1450" lvl="0" indent="-17145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Have basic Statistic concepts- Mean, Median, Mode, Normalization and 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Standardization.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1"/>
          <p:cNvSpPr txBox="1">
            <a:spLocks noGrp="1"/>
          </p:cNvSpPr>
          <p:nvPr>
            <p:ph type="body" idx="2"/>
          </p:nvPr>
        </p:nvSpPr>
        <p:spPr>
          <a:xfrm>
            <a:off x="2468563" y="290513"/>
            <a:ext cx="6223000" cy="30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rPr lang="en-US"/>
              <a:t>Krishank Sarma</a:t>
            </a:r>
            <a:endParaRPr/>
          </a:p>
        </p:txBody>
      </p:sp>
      <p:pic>
        <p:nvPicPr>
          <p:cNvPr id="117" name="Google Shape;117;p1" descr="Free icon download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6881" y="1989138"/>
            <a:ext cx="325438" cy="325437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"/>
          <p:cNvSpPr txBox="1"/>
          <p:nvPr/>
        </p:nvSpPr>
        <p:spPr>
          <a:xfrm>
            <a:off x="3047683" y="1939608"/>
            <a:ext cx="238125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A4</a:t>
            </a:r>
            <a:endParaRPr sz="110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119" name="Google Shape;119;p1"/>
          <p:cNvGraphicFramePr/>
          <p:nvPr>
            <p:extLst>
              <p:ext uri="{D42A27DB-BD31-4B8C-83A1-F6EECF244321}">
                <p14:modId xmlns:p14="http://schemas.microsoft.com/office/powerpoint/2010/main" val="2521395729"/>
              </p:ext>
            </p:extLst>
          </p:nvPr>
        </p:nvGraphicFramePr>
        <p:xfrm>
          <a:off x="9155940" y="1295640"/>
          <a:ext cx="3179575" cy="4775800"/>
        </p:xfrm>
        <a:graphic>
          <a:graphicData uri="http://schemas.openxmlformats.org/drawingml/2006/table">
            <a:tbl>
              <a:tblPr firstRow="1" bandRow="1">
                <a:noFill/>
                <a:tableStyleId>{4D1437A8-99D3-4484-8AA4-ED490D3C600C}</a:tableStyleId>
              </a:tblPr>
              <a:tblGrid>
                <a:gridCol w="57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Java  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rPr lang="en-US" sz="10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Java Basics, OOPS, Arrays, Loops, Stream API, Error Handling, Junit, Mockito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rPr lang="en-US" sz="1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Spring core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Dependency Injection, Autowire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rPr lang="en-US" sz="1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Spring REST</a:t>
                      </a:r>
                      <a:endParaRPr sz="1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REST controllers, Implementation of GET, POST, PUT &amp; DELETE, Bean Validation &amp; Exception Handling &amp; Repository layer</a:t>
                      </a: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Spring Boot Microservices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Spring Boot Starters, annotations, Sync/Async comms, Swagger API specifications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Spring Cloud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Eureka, Hystrix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Python 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Python Basics, OOPS, Collections, Arrays, Matrix, Loops, </a:t>
                      </a:r>
                      <a:r>
                        <a:rPr lang="en-US" sz="1000" u="none" strike="noStrike" cap="none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Decorators,F</a:t>
                      </a:r>
                      <a:r>
                        <a:rPr lang="en-US" sz="10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irst</a:t>
                      </a:r>
                      <a:r>
                        <a:rPr lang="en-US" sz="10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class function</a:t>
                      </a:r>
                      <a:r>
                        <a:rPr lang="en-US" sz="10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File ope</a:t>
                      </a:r>
                      <a:r>
                        <a:rPr lang="en-US" sz="10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</a:t>
                      </a:r>
                      <a:r>
                        <a:rPr lang="en-US" sz="10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ation basics</a:t>
                      </a:r>
                      <a:r>
                        <a:rPr lang="en-US" sz="10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r>
                        <a:rPr lang="en-US" sz="10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Database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MongoDB, MySQL Basics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UI Tech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HTML &amp; CSS, PHP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5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Tools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Git, Postman, Maven, IDE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5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 On skills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Communications, Team management, Good listener, Ready to learn new t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echnology.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0" name="Google Shape;120;p1"/>
          <p:cNvSpPr/>
          <p:nvPr/>
        </p:nvSpPr>
        <p:spPr>
          <a:xfrm>
            <a:off x="9138285" y="546735"/>
            <a:ext cx="320675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Bachelor of Technology</a:t>
            </a:r>
            <a:endParaRPr sz="10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Computer Science Engineering : 2018 - 2022</a:t>
            </a:r>
            <a:endParaRPr sz="10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9220439" y="1066723"/>
            <a:ext cx="56778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70AD"/>
                </a:solidFill>
                <a:latin typeface="Verdana"/>
                <a:ea typeface="Verdana"/>
                <a:cs typeface="Verdana"/>
                <a:sym typeface="Verdana"/>
              </a:rPr>
              <a:t>Skills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54E8A6BF-AD4C-79AD-B69F-7313771EB6A3}"/>
              </a:ext>
            </a:extLst>
          </p:cNvPr>
          <p:cNvPicPr>
            <a:picLocks noGrp="1" noChangeAspect="1"/>
          </p:cNvPicPr>
          <p:nvPr>
            <p:ph type="pic" idx="5"/>
          </p:nvPr>
        </p:nvPicPr>
        <p:blipFill rotWithShape="1">
          <a:blip r:embed="rId4"/>
          <a:srcRect t="6222" b="6222"/>
          <a:stretch/>
        </p:blipFill>
        <p:spPr/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F2D984F0DC8B4F81A100EEA18D209A" ma:contentTypeVersion="12" ma:contentTypeDescription="Create a new document." ma:contentTypeScope="" ma:versionID="c8b7a84c3ffa203a33e73c9a0eacaf0c">
  <xsd:schema xmlns:xsd="http://www.w3.org/2001/XMLSchema" xmlns:xs="http://www.w3.org/2001/XMLSchema" xmlns:p="http://schemas.microsoft.com/office/2006/metadata/properties" xmlns:ns2="e0ffb6ef-0000-48aa-9041-fb29fcb198e5" xmlns:ns3="900c2a09-0d28-449b-b8ad-3e76d664ec44" targetNamespace="http://schemas.microsoft.com/office/2006/metadata/properties" ma:root="true" ma:fieldsID="9f1229bde29e73ea29286fbdda2b4ab6" ns2:_="" ns3:_="">
    <xsd:import namespace="e0ffb6ef-0000-48aa-9041-fb29fcb198e5"/>
    <xsd:import namespace="900c2a09-0d28-449b-b8ad-3e76d664ec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ffb6ef-0000-48aa-9041-fb29fcb198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3623ea3-be23-4189-a25b-bcadb097ef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0c2a09-0d28-449b-b8ad-3e76d664ec4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bdfe5ddd-bb25-4adb-93a2-938a30b22837}" ma:internalName="TaxCatchAll" ma:showField="CatchAllData" ma:web="900c2a09-0d28-449b-b8ad-3e76d664ec4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0ffb6ef-0000-48aa-9041-fb29fcb198e5">
      <Terms xmlns="http://schemas.microsoft.com/office/infopath/2007/PartnerControls"/>
    </lcf76f155ced4ddcb4097134ff3c332f>
    <TaxCatchAll xmlns="900c2a09-0d28-449b-b8ad-3e76d664ec44" xsi:nil="true"/>
  </documentManagement>
</p:properties>
</file>

<file path=customXml/itemProps1.xml><?xml version="1.0" encoding="utf-8"?>
<ds:datastoreItem xmlns:ds="http://schemas.openxmlformats.org/officeDocument/2006/customXml" ds:itemID="{93A70157-D259-4A4A-BAAD-05FBA8D516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ffb6ef-0000-48aa-9041-fb29fcb198e5"/>
    <ds:schemaRef ds:uri="900c2a09-0d28-449b-b8ad-3e76d664ec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027661F-05A2-4F6A-93A5-96F8EA2386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E4A5EB-B84B-452B-A3B1-270013586AB3}">
  <ds:schemaRefs>
    <ds:schemaRef ds:uri="http://schemas.microsoft.com/office/2006/metadata/properties"/>
    <ds:schemaRef ds:uri="http://schemas.microsoft.com/office/infopath/2007/PartnerControls"/>
    <ds:schemaRef ds:uri="e0ffb6ef-0000-48aa-9041-fb29fcb198e5"/>
    <ds:schemaRef ds:uri="900c2a09-0d28-449b-b8ad-3e76d664ec4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</Words>
  <Application>Microsoft Office PowerPoint</Application>
  <PresentationFormat>Widescreen</PresentationFormat>
  <Paragraphs>58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Verdana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Sarma, Krishank</cp:lastModifiedBy>
  <cp:revision>19</cp:revision>
  <dcterms:created xsi:type="dcterms:W3CDTF">2022-09-17T09:50:00Z</dcterms:created>
  <dcterms:modified xsi:type="dcterms:W3CDTF">2023-01-03T10:04:58Z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9102C22A6E144960BB0B6B944ACE58E8</vt:lpwstr>
  </property>
  <property fmtid="{D5CDD505-2E9C-101B-9397-08002B2CF9AE}" pid="3" name="KSOProductBuildVer">
    <vt:lpwstr>1033-11.2.0.11306</vt:lpwstr>
  </property>
  <property fmtid="{D5CDD505-2E9C-101B-9397-08002B2CF9AE}" pid="4" name="ContentTypeId">
    <vt:lpwstr>0x010100C3F2D984F0DC8B4F81A100EEA18D209A</vt:lpwstr>
  </property>
  <property fmtid="{D5CDD505-2E9C-101B-9397-08002B2CF9AE}" pid="5" name="MediaServiceImageTags">
    <vt:lpwstr/>
  </property>
</Properties>
</file>