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20427D-70D4-438C-B2EE-688C4A139D0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A00FCB-D703-499E-9EBE-CC2E24C2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CDC52-57C6-DCC9-B05F-D032A314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(Array)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FDD5F-6E1D-313B-BADB-53019C22D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E1F62-CC60-5469-A042-D3DE91A62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一种线性表数据结构（数据逻辑关系维度）</a:t>
            </a:r>
            <a:endParaRPr lang="en-US" altLang="zh-CN" dirty="0"/>
          </a:p>
          <a:p>
            <a:r>
              <a:rPr lang="zh-CN" altLang="en-US" dirty="0"/>
              <a:t>连续的内存空间（存储结构维度：顺序存储）</a:t>
            </a:r>
            <a:endParaRPr lang="en-US" altLang="zh-CN" dirty="0"/>
          </a:p>
          <a:p>
            <a:r>
              <a:rPr lang="zh-CN" altLang="en-US" dirty="0"/>
              <a:t>相同类型的数据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5313C1-2F09-14A3-012C-1945B2759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2CF038-8225-8C07-8E47-9F3D18762B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查改：通过下标随机访问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增删：内存空间变化，可能需要搬移数据，自行扩容和收缩。（例）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数组是由引擎自动完成数组的扩容和动态收缩的，并且数据类型也可以是多种类型。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66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CD48-30E2-B631-E507-DF24AC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数组排序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01185-FE5C-1AB5-14C3-29C51D902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插入排序</a:t>
            </a:r>
            <a:endParaRPr lang="en-US" altLang="zh-CN" dirty="0"/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r>
              <a:rPr lang="zh-CN" altLang="en-US" dirty="0"/>
              <a:t>计数排序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E5835F-A04E-525C-D301-F117B1025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插入排序</a:t>
            </a:r>
            <a:endParaRPr lang="en-US" altLang="zh-CN" dirty="0"/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r>
              <a:rPr lang="zh-CN" altLang="en-US" dirty="0"/>
              <a:t>计数排序</a:t>
            </a:r>
            <a:endParaRPr lang="en-US" altLang="zh-CN" dirty="0"/>
          </a:p>
          <a:p>
            <a:r>
              <a:rPr lang="zh-CN" altLang="en-US" dirty="0"/>
              <a:t>归并排序</a:t>
            </a:r>
            <a:endParaRPr lang="en-US" altLang="zh-CN" dirty="0"/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选择排序</a:t>
            </a:r>
            <a:endParaRPr lang="en-US" altLang="zh-CN" dirty="0"/>
          </a:p>
          <a:p>
            <a:r>
              <a:rPr lang="zh-CN" altLang="en-US" dirty="0"/>
              <a:t>桶排序</a:t>
            </a:r>
            <a:endParaRPr lang="en-US" altLang="zh-CN" dirty="0"/>
          </a:p>
          <a:p>
            <a:r>
              <a:rPr lang="zh-CN" altLang="en-US" dirty="0"/>
              <a:t>基数排序</a:t>
            </a:r>
            <a:endParaRPr lang="en-US" altLang="zh-CN" dirty="0"/>
          </a:p>
          <a:p>
            <a:r>
              <a:rPr lang="zh-CN" altLang="en-US" dirty="0"/>
              <a:t>希尔排序</a:t>
            </a:r>
            <a:endParaRPr lang="en-US" altLang="zh-CN" dirty="0"/>
          </a:p>
          <a:p>
            <a:r>
              <a:rPr lang="zh-CN" altLang="en-US" dirty="0"/>
              <a:t>堆排序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8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997-F2EE-B3E1-0463-17FC206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D406-74EE-504A-1605-10BF88753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从第一个元素开始，该元素可以认为已经被排序；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取出下一个元素，在已经排序的元素序列中从后向前扫描；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如果该元素（已排序）大于新元素，将该元素移到下一位置；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重复步骤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，直到找到已排序的元素小于或者等于新元素的位置；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将新元素插入到该位置后；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重复步骤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2~5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</a:p>
          <a:p>
            <a:endParaRPr lang="en-US" dirty="0"/>
          </a:p>
        </p:txBody>
      </p:sp>
      <p:pic>
        <p:nvPicPr>
          <p:cNvPr id="1028" name="Picture 4" descr="640">
            <a:extLst>
              <a:ext uri="{FF2B5EF4-FFF2-40B4-BE49-F238E27FC236}">
                <a16:creationId xmlns:a16="http://schemas.microsoft.com/office/drawing/2014/main" id="{E858EF41-F66E-1282-8CE6-B6C594CB69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0" y="2599197"/>
            <a:ext cx="5491875" cy="342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5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B3B1-67E3-1BF1-A935-AFBE8F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630C-14B2-1951-3917-50827392F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4347-BB3F-C50F-3FDA-7D3226D6D9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最好： 已经有序，</a:t>
            </a:r>
            <a:r>
              <a:rPr lang="en-US" altLang="zh-CN" dirty="0"/>
              <a:t>O(n)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最坏：倒序， </a:t>
            </a:r>
            <a:r>
              <a:rPr lang="en-US" altLang="zh-CN" dirty="0"/>
              <a:t>O(n^2)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平均： </a:t>
            </a:r>
            <a:r>
              <a:rPr lang="en-US" altLang="zh-CN" dirty="0"/>
              <a:t>O(n^2)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B104-847F-854B-A6DB-5E800266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66380B-2D8D-301B-115B-1C024042F4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zh-CN" altLang="en-US" dirty="0"/>
              <a:t>原地排序：不必申请额外的存储空间，利用原来的存储空间进行比较好排序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A6BD5-941C-FE1F-EB52-0A0E9B759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稳定性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2CCBCD-2A10-4E96-14FA-DF79224B2F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稳定性： 不改变相同元素原有顺序关系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可稳定： 元素相等时不交换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9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997-F2EE-B3E1-0463-17FC206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D406-74EE-504A-1605-10BF88753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比较相邻的元素。如果第一个比第二个大，就交换它们两个；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对每一对相邻元素作同样的工作，从开始第一对到结尾的最后一对，这样在最后的元素应该会是最大的数；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针对所有的元素重复以上的步骤，除了最后一个；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重复步骤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1~3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，直到排序完成。</a:t>
            </a:r>
          </a:p>
        </p:txBody>
      </p:sp>
      <p:pic>
        <p:nvPicPr>
          <p:cNvPr id="2050" name="Picture 2" descr="640 (3)">
            <a:extLst>
              <a:ext uri="{FF2B5EF4-FFF2-40B4-BE49-F238E27FC236}">
                <a16:creationId xmlns:a16="http://schemas.microsoft.com/office/drawing/2014/main" id="{1C2521B7-87C3-6942-47AD-2C270C3DB1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696548"/>
            <a:ext cx="5329102" cy="26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1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B3B1-67E3-1BF1-A935-AFBE8F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630C-14B2-1951-3917-50827392F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4347-BB3F-C50F-3FDA-7D3226D6D9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最好： </a:t>
            </a:r>
            <a:r>
              <a:rPr lang="en-US" altLang="zh-CN" dirty="0"/>
              <a:t>1</a:t>
            </a:r>
            <a:r>
              <a:rPr lang="zh-CN" altLang="en-US" dirty="0"/>
              <a:t>次冒泡，</a:t>
            </a:r>
            <a:r>
              <a:rPr lang="en-US" altLang="zh-CN" dirty="0"/>
              <a:t>O(n)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最坏：倒序， </a:t>
            </a:r>
            <a:r>
              <a:rPr lang="en-US" altLang="zh-CN" dirty="0"/>
              <a:t>O(n^2)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平均： </a:t>
            </a:r>
            <a:r>
              <a:rPr lang="en-US" altLang="zh-CN" dirty="0"/>
              <a:t>O(n^2)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B104-847F-854B-A6DB-5E800266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66380B-2D8D-301B-115B-1C024042F4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原地排序：不必申请额外的存储空间，利用原来的存储空间进行比较好排序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A6BD5-941C-FE1F-EB52-0A0E9B759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稳定性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2CCBCD-2A10-4E96-14FA-DF79224B2F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可稳定：元素相等时，不交换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1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997-F2EE-B3E1-0463-17FC206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D406-74EE-504A-1605-10BF88753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找出待排序的数组中最大和最小的元素；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统计数组中每个值为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的元素出现的次数，存入数组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的第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项；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对所有的计数累加（从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中的第一个元素开始，每一项和前一项相加）；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反向填充目标数组：将每个元素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放在新数组的第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项，每放一个元素就将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减去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</a:p>
        </p:txBody>
      </p:sp>
      <p:pic>
        <p:nvPicPr>
          <p:cNvPr id="3074" name="Picture 2" descr="640 (6)">
            <a:extLst>
              <a:ext uri="{FF2B5EF4-FFF2-40B4-BE49-F238E27FC236}">
                <a16:creationId xmlns:a16="http://schemas.microsoft.com/office/drawing/2014/main" id="{F3836877-DE0D-6A92-8255-ED0E6AE32F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3500"/>
            <a:ext cx="5517936" cy="30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3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B3B1-67E3-1BF1-A935-AFBE8F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8630C-14B2-1951-3917-50827392F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4347-BB3F-C50F-3FDA-7D3226D6D9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O(</a:t>
            </a:r>
            <a:r>
              <a:rPr lang="en-US" altLang="zh-CN" dirty="0" err="1"/>
              <a:t>n+k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是代排数组长度，</a:t>
            </a:r>
            <a:r>
              <a:rPr lang="en-US" altLang="zh-CN" dirty="0"/>
              <a:t>k</a:t>
            </a:r>
            <a:r>
              <a:rPr lang="zh-CN" altLang="en-US" dirty="0"/>
              <a:t>是计数数组长度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B104-847F-854B-A6DB-5E800266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66380B-2D8D-301B-115B-1C024042F4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O(</a:t>
            </a:r>
            <a:r>
              <a:rPr lang="en-US" dirty="0" err="1"/>
              <a:t>n+k</a:t>
            </a:r>
            <a:r>
              <a:rPr lang="en-US" dirty="0"/>
              <a:t>):</a:t>
            </a:r>
            <a:r>
              <a:rPr lang="zh-CN" altLang="en-US" dirty="0"/>
              <a:t> 非原地排序，需要额外的计数数组空间。如果数据范围很大，额外消耗的内存空间就会很大，所以更适合确定范围的排序。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A6BD5-941C-FE1F-EB52-0A0E9B759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稳定性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2CCBCD-2A10-4E96-14FA-DF79224B2F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可稳定：反向填充数组，以保证稳定性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非比较排序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99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3043</TotalTime>
  <Words>888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pingfang SC</vt:lpstr>
      <vt:lpstr>Arial</vt:lpstr>
      <vt:lpstr>Century Gothic</vt:lpstr>
      <vt:lpstr>Wingdings</vt:lpstr>
      <vt:lpstr>Wingdings 3</vt:lpstr>
      <vt:lpstr>Ion Boardroom</vt:lpstr>
      <vt:lpstr>数组(Array)</vt:lpstr>
      <vt:lpstr>数组排序</vt:lpstr>
      <vt:lpstr>插入排序</vt:lpstr>
      <vt:lpstr>插入排序</vt:lpstr>
      <vt:lpstr>冒泡排序</vt:lpstr>
      <vt:lpstr>冒泡排序</vt:lpstr>
      <vt:lpstr>计数排序</vt:lpstr>
      <vt:lpstr>计数排序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数组(Array)</dc:title>
  <dc:creator>Alice Tao</dc:creator>
  <cp:lastModifiedBy>Alice Tao</cp:lastModifiedBy>
  <cp:revision>7</cp:revision>
  <dcterms:created xsi:type="dcterms:W3CDTF">2024-01-12T08:17:32Z</dcterms:created>
  <dcterms:modified xsi:type="dcterms:W3CDTF">2024-01-22T03:15:35Z</dcterms:modified>
</cp:coreProperties>
</file>