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302" r:id="rId7"/>
    <p:sldId id="267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 varScale="1">
        <p:scale>
          <a:sx n="87" d="100"/>
          <a:sy n="87" d="100"/>
        </p:scale>
        <p:origin x="97" y="169"/>
      </p:cViewPr>
      <p:guideLst>
        <p:guide orient="horz" pos="2149"/>
        <p:guide pos="2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6330" y="1376680"/>
            <a:ext cx="6759172" cy="5317941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539740" y="2405102"/>
            <a:ext cx="5711444" cy="16921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sz="4800" b="1" dirty="0" err="1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rPr>
              <a:t>todoAPI</a:t>
            </a:r>
            <a:endParaRPr lang="en-US" altLang="zh-CN" sz="4800" b="1" dirty="0">
              <a:solidFill>
                <a:srgbClr val="51647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latinLnBrk="1">
              <a:lnSpc>
                <a:spcPct val="116000"/>
              </a:lnSpc>
            </a:pPr>
            <a:r>
              <a:rPr lang="zh-CN" altLang="en-US" sz="4800" b="1" dirty="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rPr>
              <a:t>项目总结报告</a:t>
            </a:r>
            <a:endParaRPr lang="en-US" sz="4800" b="1" dirty="0">
              <a:solidFill>
                <a:srgbClr val="5164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9740" y="4531614"/>
            <a:ext cx="3636836" cy="31115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altLang="zh-CN" sz="1600" dirty="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600" dirty="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rPr>
              <a:t>四轮考核答辩会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0"/>
            <a:ext cx="11557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分页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196340"/>
            <a:ext cx="7990205" cy="43662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0"/>
            <a:ext cx="11557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分页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30" y="1334770"/>
            <a:ext cx="6758940" cy="38328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0"/>
            <a:ext cx="11557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历史记录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" y="2544445"/>
            <a:ext cx="3215640" cy="403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" y="3094990"/>
            <a:ext cx="3474720" cy="312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5" y="4148455"/>
            <a:ext cx="3688080" cy="434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75" y="931545"/>
            <a:ext cx="1154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查询历史的</a:t>
            </a:r>
            <a:r>
              <a:rPr lang="en-US" altLang="zh-CN"/>
              <a:t>Redis</a:t>
            </a:r>
            <a:r>
              <a:rPr lang="zh-CN" altLang="en-US"/>
              <a:t>数据库是以</a:t>
            </a:r>
            <a:r>
              <a:rPr lang="en-US" altLang="zh-CN"/>
              <a:t>user_id</a:t>
            </a:r>
            <a:r>
              <a:rPr lang="zh-CN" altLang="en-US"/>
              <a:t>为键</a:t>
            </a:r>
            <a:r>
              <a:rPr lang="en-US" altLang="zh-CN"/>
              <a:t>,</a:t>
            </a:r>
            <a:r>
              <a:rPr lang="zh-CN" altLang="en-US"/>
              <a:t>该用户的所有查询事项为值</a:t>
            </a:r>
            <a:r>
              <a:rPr lang="en-US" altLang="zh-CN"/>
              <a:t>,</a:t>
            </a:r>
            <a:r>
              <a:rPr lang="zh-CN" altLang="en-US"/>
              <a:t>并且以</a:t>
            </a:r>
            <a:r>
              <a:rPr lang="en-US" altLang="zh-CN"/>
              <a:t>/</a:t>
            </a:r>
            <a:r>
              <a:rPr lang="zh-CN" altLang="en-US"/>
              <a:t>为分隔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0"/>
            <a:ext cx="11557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查询历史记录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"/>
            <a:ext cx="6492240" cy="25603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0"/>
            <a:ext cx="11557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查询历史记录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80" y="1289050"/>
            <a:ext cx="6797040" cy="39243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955800" y="-199472"/>
            <a:ext cx="7647402" cy="7208491"/>
          </a:xfrm>
          <a:custGeom>
            <a:avLst/>
            <a:gdLst/>
            <a:ahLst/>
            <a:cxnLst/>
            <a:rect l="l" t="t" r="r" b="b"/>
            <a:pathLst>
              <a:path w="7647402" h="7208491">
                <a:moveTo>
                  <a:pt x="7640068" y="488191"/>
                </a:moveTo>
                <a:cubicBezTo>
                  <a:pt x="7640164" y="522209"/>
                  <a:pt x="7627536" y="551769"/>
                  <a:pt x="7602507" y="576058"/>
                </a:cubicBezTo>
                <a:cubicBezTo>
                  <a:pt x="7545500" y="631396"/>
                  <a:pt x="7426970" y="658559"/>
                  <a:pt x="7241431" y="658559"/>
                </a:cubicBezTo>
                <a:cubicBezTo>
                  <a:pt x="7236994" y="658559"/>
                  <a:pt x="7232279" y="658454"/>
                  <a:pt x="7227756" y="658426"/>
                </a:cubicBezTo>
                <a:cubicBezTo>
                  <a:pt x="7262317" y="1263680"/>
                  <a:pt x="7240327" y="1849515"/>
                  <a:pt x="7218966" y="2416188"/>
                </a:cubicBezTo>
                <a:cubicBezTo>
                  <a:pt x="7203299" y="2832265"/>
                  <a:pt x="7187090" y="3262521"/>
                  <a:pt x="7192652" y="3703842"/>
                </a:cubicBezTo>
                <a:cubicBezTo>
                  <a:pt x="7200499" y="4320879"/>
                  <a:pt x="7194166" y="4487438"/>
                  <a:pt x="7173167" y="5039292"/>
                </a:cubicBezTo>
                <a:cubicBezTo>
                  <a:pt x="7170691" y="5104484"/>
                  <a:pt x="7167995" y="5175088"/>
                  <a:pt x="7165100" y="5252473"/>
                </a:cubicBezTo>
                <a:lnTo>
                  <a:pt x="7164443" y="5270098"/>
                </a:lnTo>
                <a:lnTo>
                  <a:pt x="7146901" y="5268608"/>
                </a:lnTo>
                <a:cubicBezTo>
                  <a:pt x="6825881" y="5241425"/>
                  <a:pt x="5277961" y="5244223"/>
                  <a:pt x="3723604" y="5252530"/>
                </a:cubicBezTo>
                <a:cubicBezTo>
                  <a:pt x="3769602" y="5440055"/>
                  <a:pt x="3769536" y="5653579"/>
                  <a:pt x="3769345" y="5860276"/>
                </a:cubicBezTo>
                <a:cubicBezTo>
                  <a:pt x="3769269" y="5940161"/>
                  <a:pt x="3769202" y="6015617"/>
                  <a:pt x="3771735" y="6088599"/>
                </a:cubicBezTo>
                <a:cubicBezTo>
                  <a:pt x="3772383" y="6107064"/>
                  <a:pt x="3769612" y="6171406"/>
                  <a:pt x="3766593" y="6226983"/>
                </a:cubicBezTo>
                <a:cubicBezTo>
                  <a:pt x="3760059" y="6347379"/>
                  <a:pt x="3759288" y="6347847"/>
                  <a:pt x="3749860" y="6353556"/>
                </a:cubicBezTo>
                <a:lnTo>
                  <a:pt x="3741431" y="6358673"/>
                </a:lnTo>
                <a:lnTo>
                  <a:pt x="3732756" y="6353804"/>
                </a:lnTo>
                <a:cubicBezTo>
                  <a:pt x="3723080" y="6348295"/>
                  <a:pt x="3723118" y="6342939"/>
                  <a:pt x="3723365" y="6308042"/>
                </a:cubicBezTo>
                <a:lnTo>
                  <a:pt x="3727861" y="6308071"/>
                </a:lnTo>
                <a:cubicBezTo>
                  <a:pt x="3732337" y="6249524"/>
                  <a:pt x="3739032" y="6115151"/>
                  <a:pt x="3738146" y="6089764"/>
                </a:cubicBezTo>
                <a:cubicBezTo>
                  <a:pt x="3735593" y="6016180"/>
                  <a:pt x="3735660" y="5940438"/>
                  <a:pt x="3735736" y="5860248"/>
                </a:cubicBezTo>
                <a:cubicBezTo>
                  <a:pt x="3735927" y="5652662"/>
                  <a:pt x="3736070" y="5438088"/>
                  <a:pt x="3689090" y="5252721"/>
                </a:cubicBezTo>
                <a:cubicBezTo>
                  <a:pt x="3187818" y="5255422"/>
                  <a:pt x="2686812" y="5258678"/>
                  <a:pt x="2227016" y="5261666"/>
                </a:cubicBezTo>
                <a:cubicBezTo>
                  <a:pt x="1512102" y="5266316"/>
                  <a:pt x="908413" y="5270240"/>
                  <a:pt x="576118" y="5270240"/>
                </a:cubicBezTo>
                <a:cubicBezTo>
                  <a:pt x="459702" y="5270240"/>
                  <a:pt x="376618" y="5269772"/>
                  <a:pt x="333705" y="5268665"/>
                </a:cubicBezTo>
                <a:lnTo>
                  <a:pt x="318477" y="5268274"/>
                </a:lnTo>
                <a:lnTo>
                  <a:pt x="317382" y="5253055"/>
                </a:lnTo>
                <a:cubicBezTo>
                  <a:pt x="286021" y="4817825"/>
                  <a:pt x="298401" y="4520625"/>
                  <a:pt x="314087" y="4144362"/>
                </a:cubicBezTo>
                <a:cubicBezTo>
                  <a:pt x="329105" y="3783871"/>
                  <a:pt x="346133" y="3375298"/>
                  <a:pt x="329981" y="2724338"/>
                </a:cubicBezTo>
                <a:cubicBezTo>
                  <a:pt x="312430" y="2017382"/>
                  <a:pt x="319125" y="1367062"/>
                  <a:pt x="351695" y="615719"/>
                </a:cubicBezTo>
                <a:lnTo>
                  <a:pt x="352438" y="598677"/>
                </a:lnTo>
                <a:lnTo>
                  <a:pt x="369457" y="599650"/>
                </a:lnTo>
                <a:cubicBezTo>
                  <a:pt x="848215" y="627186"/>
                  <a:pt x="3096630" y="624274"/>
                  <a:pt x="4903286" y="621963"/>
                </a:cubicBezTo>
                <a:cubicBezTo>
                  <a:pt x="6016922" y="620550"/>
                  <a:pt x="6920526" y="619385"/>
                  <a:pt x="7157263" y="625496"/>
                </a:cubicBezTo>
                <a:lnTo>
                  <a:pt x="7157358" y="623205"/>
                </a:lnTo>
                <a:cubicBezTo>
                  <a:pt x="7434293" y="633841"/>
                  <a:pt x="7539537" y="590303"/>
                  <a:pt x="7579108" y="551883"/>
                </a:cubicBezTo>
                <a:cubicBezTo>
                  <a:pt x="7597688" y="533848"/>
                  <a:pt x="7606641" y="512900"/>
                  <a:pt x="7606469" y="487838"/>
                </a:cubicBezTo>
                <a:lnTo>
                  <a:pt x="7606498" y="486673"/>
                </a:lnTo>
                <a:cubicBezTo>
                  <a:pt x="7613431" y="375051"/>
                  <a:pt x="7587241" y="290717"/>
                  <a:pt x="7526433" y="228867"/>
                </a:cubicBezTo>
                <a:cubicBezTo>
                  <a:pt x="7380609" y="80525"/>
                  <a:pt x="7061684" y="95496"/>
                  <a:pt x="6805424" y="107488"/>
                </a:cubicBezTo>
                <a:cubicBezTo>
                  <a:pt x="6729883" y="111030"/>
                  <a:pt x="6658504" y="114333"/>
                  <a:pt x="6598249" y="113216"/>
                </a:cubicBezTo>
                <a:cubicBezTo>
                  <a:pt x="4598065" y="74959"/>
                  <a:pt x="2628738" y="57315"/>
                  <a:pt x="745142" y="60828"/>
                </a:cubicBezTo>
                <a:cubicBezTo>
                  <a:pt x="712171" y="60666"/>
                  <a:pt x="674296" y="59100"/>
                  <a:pt x="633945" y="57191"/>
                </a:cubicBezTo>
                <a:cubicBezTo>
                  <a:pt x="432312" y="47700"/>
                  <a:pt x="156205" y="34696"/>
                  <a:pt x="69284" y="224217"/>
                </a:cubicBezTo>
                <a:cubicBezTo>
                  <a:pt x="35351" y="298040"/>
                  <a:pt x="37989" y="371967"/>
                  <a:pt x="76922" y="437999"/>
                </a:cubicBezTo>
                <a:cubicBezTo>
                  <a:pt x="128006" y="524663"/>
                  <a:pt x="238317" y="588422"/>
                  <a:pt x="351419" y="596652"/>
                </a:cubicBezTo>
                <a:lnTo>
                  <a:pt x="348981" y="630232"/>
                </a:lnTo>
                <a:cubicBezTo>
                  <a:pt x="225384" y="621228"/>
                  <a:pt x="104416" y="550862"/>
                  <a:pt x="47980" y="455118"/>
                </a:cubicBezTo>
                <a:cubicBezTo>
                  <a:pt x="3190" y="379147"/>
                  <a:pt x="0" y="294440"/>
                  <a:pt x="38751" y="210154"/>
                </a:cubicBezTo>
                <a:cubicBezTo>
                  <a:pt x="135130" y="0"/>
                  <a:pt x="424341" y="13615"/>
                  <a:pt x="635526" y="23573"/>
                </a:cubicBezTo>
                <a:cubicBezTo>
                  <a:pt x="675458" y="25445"/>
                  <a:pt x="713447" y="27192"/>
                  <a:pt x="745084" y="27173"/>
                </a:cubicBezTo>
                <a:cubicBezTo>
                  <a:pt x="2628967" y="23592"/>
                  <a:pt x="4598475" y="41294"/>
                  <a:pt x="6598887" y="79561"/>
                </a:cubicBezTo>
                <a:cubicBezTo>
                  <a:pt x="6658000" y="80687"/>
                  <a:pt x="6728884" y="77374"/>
                  <a:pt x="6803853" y="73861"/>
                </a:cubicBezTo>
                <a:cubicBezTo>
                  <a:pt x="7066779" y="61535"/>
                  <a:pt x="7394018" y="46201"/>
                  <a:pt x="7550385" y="205246"/>
                </a:cubicBezTo>
                <a:cubicBezTo>
                  <a:pt x="7617231" y="273245"/>
                  <a:pt x="7647402" y="368435"/>
                  <a:pt x="7640068" y="488191"/>
                </a:cubicBezTo>
                <a:close/>
                <a:moveTo>
                  <a:pt x="7194280" y="660431"/>
                </a:moveTo>
                <a:cubicBezTo>
                  <a:pt x="7043056" y="652879"/>
                  <a:pt x="6048207" y="654148"/>
                  <a:pt x="4903323" y="655638"/>
                </a:cubicBezTo>
                <a:cubicBezTo>
                  <a:pt x="3116772" y="657948"/>
                  <a:pt x="898280" y="660784"/>
                  <a:pt x="384542" y="634184"/>
                </a:cubicBezTo>
                <a:cubicBezTo>
                  <a:pt x="352638" y="1377546"/>
                  <a:pt x="346181" y="2022691"/>
                  <a:pt x="363581" y="2723498"/>
                </a:cubicBezTo>
                <a:cubicBezTo>
                  <a:pt x="379752" y="3375584"/>
                  <a:pt x="362704" y="3784759"/>
                  <a:pt x="347667" y="4145756"/>
                </a:cubicBezTo>
                <a:cubicBezTo>
                  <a:pt x="332220" y="4516539"/>
                  <a:pt x="319972" y="4810292"/>
                  <a:pt x="349819" y="5235344"/>
                </a:cubicBezTo>
                <a:cubicBezTo>
                  <a:pt x="542290" y="5239010"/>
                  <a:pt x="1288755" y="5234112"/>
                  <a:pt x="2226797" y="5228011"/>
                </a:cubicBezTo>
                <a:cubicBezTo>
                  <a:pt x="4099250" y="5215838"/>
                  <a:pt x="6654790" y="5199206"/>
                  <a:pt x="7132177" y="5233692"/>
                </a:cubicBezTo>
                <a:cubicBezTo>
                  <a:pt x="7134816" y="5163125"/>
                  <a:pt x="7137282" y="5098258"/>
                  <a:pt x="7139577" y="5038013"/>
                </a:cubicBezTo>
                <a:cubicBezTo>
                  <a:pt x="7160548" y="4486807"/>
                  <a:pt x="7166881" y="4320459"/>
                  <a:pt x="7159053" y="3704272"/>
                </a:cubicBezTo>
                <a:cubicBezTo>
                  <a:pt x="7153462" y="3262101"/>
                  <a:pt x="7169691" y="2831415"/>
                  <a:pt x="7185386" y="2414918"/>
                </a:cubicBezTo>
                <a:cubicBezTo>
                  <a:pt x="7206699" y="1849057"/>
                  <a:pt x="7228737" y="1264062"/>
                  <a:pt x="7194280" y="660431"/>
                </a:cubicBezTo>
                <a:close/>
                <a:moveTo>
                  <a:pt x="3513514" y="6435914"/>
                </a:moveTo>
                <a:cubicBezTo>
                  <a:pt x="3731060" y="6340609"/>
                  <a:pt x="4008958" y="6396578"/>
                  <a:pt x="4133011" y="6560769"/>
                </a:cubicBezTo>
                <a:cubicBezTo>
                  <a:pt x="4227314" y="6685585"/>
                  <a:pt x="4207752" y="6846998"/>
                  <a:pt x="4079346" y="7003599"/>
                </a:cubicBezTo>
                <a:cubicBezTo>
                  <a:pt x="3979054" y="7125914"/>
                  <a:pt x="3844105" y="7189138"/>
                  <a:pt x="3700728" y="7189138"/>
                </a:cubicBezTo>
                <a:cubicBezTo>
                  <a:pt x="3607568" y="7189138"/>
                  <a:pt x="3510866" y="7162472"/>
                  <a:pt x="3417736" y="7107964"/>
                </a:cubicBezTo>
                <a:cubicBezTo>
                  <a:pt x="3292034" y="7034438"/>
                  <a:pt x="3226798" y="6925021"/>
                  <a:pt x="3234055" y="6799899"/>
                </a:cubicBezTo>
                <a:cubicBezTo>
                  <a:pt x="3242645" y="6651701"/>
                  <a:pt x="3354956" y="6505431"/>
                  <a:pt x="3513514" y="6435914"/>
                </a:cubicBezTo>
                <a:close/>
                <a:moveTo>
                  <a:pt x="3434688" y="7078892"/>
                </a:moveTo>
                <a:cubicBezTo>
                  <a:pt x="3656110" y="7208491"/>
                  <a:pt x="3898961" y="7170549"/>
                  <a:pt x="4053375" y="6982231"/>
                </a:cubicBezTo>
                <a:cubicBezTo>
                  <a:pt x="4172820" y="6836543"/>
                  <a:pt x="4191591" y="6694083"/>
                  <a:pt x="4106212" y="6581077"/>
                </a:cubicBezTo>
                <a:cubicBezTo>
                  <a:pt x="4030319" y="6480636"/>
                  <a:pt x="3886208" y="6423999"/>
                  <a:pt x="3738994" y="6423999"/>
                </a:cubicBezTo>
                <a:cubicBezTo>
                  <a:pt x="3666481" y="6423999"/>
                  <a:pt x="3593226" y="6437728"/>
                  <a:pt x="3526990" y="6466763"/>
                </a:cubicBezTo>
                <a:cubicBezTo>
                  <a:pt x="3379718" y="6531324"/>
                  <a:pt x="3275482" y="6665975"/>
                  <a:pt x="3267606" y="6801847"/>
                </a:cubicBezTo>
                <a:cubicBezTo>
                  <a:pt x="3261121" y="6913679"/>
                  <a:pt x="3320462" y="7012077"/>
                  <a:pt x="3434688" y="7078892"/>
                </a:cubicBezTo>
                <a:close/>
              </a:path>
            </a:pathLst>
          </a:custGeom>
          <a:solidFill>
            <a:srgbClr val="51647E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3" name="Group 2"/>
          <p:cNvGrpSpPr/>
          <p:nvPr/>
        </p:nvGrpSpPr>
        <p:grpSpPr>
          <a:xfrm>
            <a:off x="4630617" y="1148859"/>
            <a:ext cx="1821148" cy="1709078"/>
            <a:chOff x="4630617" y="1148859"/>
            <a:chExt cx="1821148" cy="170907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0617" y="1148859"/>
              <a:ext cx="1821148" cy="170907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235153" y="1561720"/>
            <a:ext cx="816967" cy="90233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480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sz="1100"/>
          </a:p>
        </p:txBody>
      </p:sp>
      <p:grpSp>
        <p:nvGrpSpPr>
          <p:cNvPr id="5" name="Group 4"/>
          <p:cNvGrpSpPr/>
          <p:nvPr/>
        </p:nvGrpSpPr>
        <p:grpSpPr>
          <a:xfrm>
            <a:off x="3937000" y="3121633"/>
            <a:ext cx="3667621" cy="581025"/>
            <a:chOff x="3937000" y="3121633"/>
            <a:chExt cx="3667621" cy="581025"/>
          </a:xfrm>
        </p:grpSpPr>
        <p:sp>
          <p:nvSpPr>
            <p:cNvPr id="6" name="TextBox 5"/>
            <p:cNvSpPr txBox="1"/>
            <p:nvPr/>
          </p:nvSpPr>
          <p:spPr>
            <a:xfrm>
              <a:off x="3937000" y="3121633"/>
              <a:ext cx="3667621" cy="581025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000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</a:t>
              </a:r>
              <a:endParaRPr lang="zh-CN" altLang="en-US" sz="3000" dirty="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animBg="1"/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0"/>
            <a:ext cx="11557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664970"/>
            <a:ext cx="11556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这次考核整体跟上一次差不多，主要是了解了几个没有接触过的概念，比如什么是API,RESTful-API,前端怎么跟后端交互，还有token验证和Redis这种类型的数据库,还有JSON和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Postman这个测试接口的工具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106600" y="1757534"/>
            <a:ext cx="8403675" cy="10045194"/>
            <a:chOff x="-4106600" y="1757534"/>
            <a:chExt cx="8403675" cy="10045194"/>
          </a:xfrm>
        </p:grpSpPr>
        <p:pic>
          <p:nvPicPr>
            <p:cNvPr id="16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106600" y="1757534"/>
              <a:ext cx="8403675" cy="1004519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921475" y="1894371"/>
            <a:ext cx="3430865" cy="848976"/>
            <a:chOff x="7015235" y="2229852"/>
            <a:chExt cx="3430865" cy="848976"/>
          </a:xfrm>
        </p:grpSpPr>
        <p:pic>
          <p:nvPicPr>
            <p:cNvPr id="20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235" y="2229852"/>
              <a:ext cx="647523" cy="848976"/>
            </a:xfrm>
            <a:prstGeom prst="rect">
              <a:avLst/>
            </a:prstGeom>
          </p:spPr>
        </p:pic>
        <p:sp>
          <p:nvSpPr>
            <p:cNvPr id="21" name="TextBox 7"/>
            <p:cNvSpPr txBox="1"/>
            <p:nvPr/>
          </p:nvSpPr>
          <p:spPr>
            <a:xfrm>
              <a:off x="7168113" y="2425438"/>
              <a:ext cx="323453" cy="447045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000"/>
                </a:lnSpc>
              </a:pPr>
              <a:r>
                <a:rPr lang="en-US" sz="2400" dirty="0">
                  <a:solidFill>
                    <a:srgbClr val="42464B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06100" y="2419989"/>
              <a:ext cx="2540000" cy="581025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用户方面</a:t>
              </a:r>
              <a:endParaRPr lang="zh-CN" altLang="en-US" sz="3000" dirty="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45782" y="2245133"/>
            <a:ext cx="2540000" cy="10922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r" latinLnBrk="1">
              <a:lnSpc>
                <a:spcPct val="116000"/>
              </a:lnSpc>
            </a:pPr>
            <a:r>
              <a:rPr lang="en-US" sz="600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2445643" y="1514768"/>
            <a:ext cx="2540000" cy="7366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r" latinLnBrk="1">
              <a:lnSpc>
                <a:spcPct val="116000"/>
              </a:lnSpc>
            </a:pPr>
            <a:r>
              <a:rPr lang="en-US" sz="400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sz="1100"/>
          </a:p>
        </p:txBody>
      </p:sp>
      <p:grpSp>
        <p:nvGrpSpPr>
          <p:cNvPr id="7" name="Group 6"/>
          <p:cNvGrpSpPr/>
          <p:nvPr/>
        </p:nvGrpSpPr>
        <p:grpSpPr>
          <a:xfrm>
            <a:off x="6154542" y="3071942"/>
            <a:ext cx="3306817" cy="848976"/>
            <a:chOff x="6248302" y="3407423"/>
            <a:chExt cx="3306817" cy="84897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302" y="3407423"/>
              <a:ext cx="647523" cy="84897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01179" y="3603008"/>
              <a:ext cx="323453" cy="447045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000"/>
                </a:lnSpc>
              </a:pPr>
              <a:r>
                <a:rPr lang="en-US" sz="2400" dirty="0">
                  <a:solidFill>
                    <a:srgbClr val="42464B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15119" y="3553380"/>
              <a:ext cx="2540000" cy="581025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微软雅黑" panose="020B0503020204020204" charset="-122"/>
                  <a:ea typeface="微软雅黑" panose="020B0503020204020204" charset="-122"/>
                </a:rPr>
                <a:t>事项方面</a:t>
              </a:r>
              <a:endParaRPr lang="zh-CN" altLang="en-US" sz="3000" dirty="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21500" y="4241800"/>
            <a:ext cx="3717244" cy="848976"/>
            <a:chOff x="7015260" y="4577281"/>
            <a:chExt cx="3717244" cy="8489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260" y="4577281"/>
              <a:ext cx="647523" cy="84897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68138" y="4772866"/>
              <a:ext cx="323453" cy="447045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000"/>
                </a:lnSpc>
              </a:pPr>
              <a:r>
                <a:rPr lang="en-US" sz="2400" dirty="0">
                  <a:solidFill>
                    <a:srgbClr val="42464B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12112" y="4758874"/>
              <a:ext cx="2820392" cy="581025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>
                <a:lnSpc>
                  <a:spcPct val="116000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</a:t>
              </a:r>
              <a:endParaRPr lang="zh-CN" altLang="en-US" sz="3000" dirty="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ldLvl="0" animBg="1"/>
      <p:bldP spid="5" grpId="0" animBg="1"/>
      <p:bldP spid="6" grpId="0" animBg="1"/>
      <p:bldP spid="7" grpId="0" bldLvl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955800" y="-199472"/>
            <a:ext cx="7647402" cy="7208491"/>
          </a:xfrm>
          <a:custGeom>
            <a:avLst/>
            <a:gdLst/>
            <a:ahLst/>
            <a:cxnLst/>
            <a:rect l="l" t="t" r="r" b="b"/>
            <a:pathLst>
              <a:path w="7647402" h="7208491">
                <a:moveTo>
                  <a:pt x="7640068" y="488191"/>
                </a:moveTo>
                <a:cubicBezTo>
                  <a:pt x="7640164" y="522209"/>
                  <a:pt x="7627536" y="551769"/>
                  <a:pt x="7602507" y="576058"/>
                </a:cubicBezTo>
                <a:cubicBezTo>
                  <a:pt x="7545500" y="631396"/>
                  <a:pt x="7426970" y="658559"/>
                  <a:pt x="7241431" y="658559"/>
                </a:cubicBezTo>
                <a:cubicBezTo>
                  <a:pt x="7236994" y="658559"/>
                  <a:pt x="7232279" y="658454"/>
                  <a:pt x="7227756" y="658426"/>
                </a:cubicBezTo>
                <a:cubicBezTo>
                  <a:pt x="7262317" y="1263680"/>
                  <a:pt x="7240327" y="1849515"/>
                  <a:pt x="7218966" y="2416188"/>
                </a:cubicBezTo>
                <a:cubicBezTo>
                  <a:pt x="7203299" y="2832265"/>
                  <a:pt x="7187090" y="3262521"/>
                  <a:pt x="7192652" y="3703842"/>
                </a:cubicBezTo>
                <a:cubicBezTo>
                  <a:pt x="7200499" y="4320879"/>
                  <a:pt x="7194166" y="4487438"/>
                  <a:pt x="7173167" y="5039292"/>
                </a:cubicBezTo>
                <a:cubicBezTo>
                  <a:pt x="7170691" y="5104484"/>
                  <a:pt x="7167995" y="5175088"/>
                  <a:pt x="7165100" y="5252473"/>
                </a:cubicBezTo>
                <a:lnTo>
                  <a:pt x="7164443" y="5270098"/>
                </a:lnTo>
                <a:lnTo>
                  <a:pt x="7146901" y="5268608"/>
                </a:lnTo>
                <a:cubicBezTo>
                  <a:pt x="6825881" y="5241425"/>
                  <a:pt x="5277961" y="5244223"/>
                  <a:pt x="3723604" y="5252530"/>
                </a:cubicBezTo>
                <a:cubicBezTo>
                  <a:pt x="3769602" y="5440055"/>
                  <a:pt x="3769536" y="5653579"/>
                  <a:pt x="3769345" y="5860276"/>
                </a:cubicBezTo>
                <a:cubicBezTo>
                  <a:pt x="3769269" y="5940161"/>
                  <a:pt x="3769202" y="6015617"/>
                  <a:pt x="3771735" y="6088599"/>
                </a:cubicBezTo>
                <a:cubicBezTo>
                  <a:pt x="3772383" y="6107064"/>
                  <a:pt x="3769612" y="6171406"/>
                  <a:pt x="3766593" y="6226983"/>
                </a:cubicBezTo>
                <a:cubicBezTo>
                  <a:pt x="3760059" y="6347379"/>
                  <a:pt x="3759288" y="6347847"/>
                  <a:pt x="3749860" y="6353556"/>
                </a:cubicBezTo>
                <a:lnTo>
                  <a:pt x="3741431" y="6358673"/>
                </a:lnTo>
                <a:lnTo>
                  <a:pt x="3732756" y="6353804"/>
                </a:lnTo>
                <a:cubicBezTo>
                  <a:pt x="3723080" y="6348295"/>
                  <a:pt x="3723118" y="6342939"/>
                  <a:pt x="3723365" y="6308042"/>
                </a:cubicBezTo>
                <a:lnTo>
                  <a:pt x="3727861" y="6308071"/>
                </a:lnTo>
                <a:cubicBezTo>
                  <a:pt x="3732337" y="6249524"/>
                  <a:pt x="3739032" y="6115151"/>
                  <a:pt x="3738146" y="6089764"/>
                </a:cubicBezTo>
                <a:cubicBezTo>
                  <a:pt x="3735593" y="6016180"/>
                  <a:pt x="3735660" y="5940438"/>
                  <a:pt x="3735736" y="5860248"/>
                </a:cubicBezTo>
                <a:cubicBezTo>
                  <a:pt x="3735927" y="5652662"/>
                  <a:pt x="3736070" y="5438088"/>
                  <a:pt x="3689090" y="5252721"/>
                </a:cubicBezTo>
                <a:cubicBezTo>
                  <a:pt x="3187818" y="5255422"/>
                  <a:pt x="2686812" y="5258678"/>
                  <a:pt x="2227016" y="5261666"/>
                </a:cubicBezTo>
                <a:cubicBezTo>
                  <a:pt x="1512102" y="5266316"/>
                  <a:pt x="908413" y="5270240"/>
                  <a:pt x="576118" y="5270240"/>
                </a:cubicBezTo>
                <a:cubicBezTo>
                  <a:pt x="459702" y="5270240"/>
                  <a:pt x="376618" y="5269772"/>
                  <a:pt x="333705" y="5268665"/>
                </a:cubicBezTo>
                <a:lnTo>
                  <a:pt x="318477" y="5268274"/>
                </a:lnTo>
                <a:lnTo>
                  <a:pt x="317382" y="5253055"/>
                </a:lnTo>
                <a:cubicBezTo>
                  <a:pt x="286021" y="4817825"/>
                  <a:pt x="298401" y="4520625"/>
                  <a:pt x="314087" y="4144362"/>
                </a:cubicBezTo>
                <a:cubicBezTo>
                  <a:pt x="329105" y="3783871"/>
                  <a:pt x="346133" y="3375298"/>
                  <a:pt x="329981" y="2724338"/>
                </a:cubicBezTo>
                <a:cubicBezTo>
                  <a:pt x="312430" y="2017382"/>
                  <a:pt x="319125" y="1367062"/>
                  <a:pt x="351695" y="615719"/>
                </a:cubicBezTo>
                <a:lnTo>
                  <a:pt x="352438" y="598677"/>
                </a:lnTo>
                <a:lnTo>
                  <a:pt x="369457" y="599650"/>
                </a:lnTo>
                <a:cubicBezTo>
                  <a:pt x="848215" y="627186"/>
                  <a:pt x="3096630" y="624274"/>
                  <a:pt x="4903286" y="621963"/>
                </a:cubicBezTo>
                <a:cubicBezTo>
                  <a:pt x="6016922" y="620550"/>
                  <a:pt x="6920526" y="619385"/>
                  <a:pt x="7157263" y="625496"/>
                </a:cubicBezTo>
                <a:lnTo>
                  <a:pt x="7157358" y="623205"/>
                </a:lnTo>
                <a:cubicBezTo>
                  <a:pt x="7434293" y="633841"/>
                  <a:pt x="7539537" y="590303"/>
                  <a:pt x="7579108" y="551883"/>
                </a:cubicBezTo>
                <a:cubicBezTo>
                  <a:pt x="7597688" y="533848"/>
                  <a:pt x="7606641" y="512900"/>
                  <a:pt x="7606469" y="487838"/>
                </a:cubicBezTo>
                <a:lnTo>
                  <a:pt x="7606498" y="486673"/>
                </a:lnTo>
                <a:cubicBezTo>
                  <a:pt x="7613431" y="375051"/>
                  <a:pt x="7587241" y="290717"/>
                  <a:pt x="7526433" y="228867"/>
                </a:cubicBezTo>
                <a:cubicBezTo>
                  <a:pt x="7380609" y="80525"/>
                  <a:pt x="7061684" y="95496"/>
                  <a:pt x="6805424" y="107488"/>
                </a:cubicBezTo>
                <a:cubicBezTo>
                  <a:pt x="6729883" y="111030"/>
                  <a:pt x="6658504" y="114333"/>
                  <a:pt x="6598249" y="113216"/>
                </a:cubicBezTo>
                <a:cubicBezTo>
                  <a:pt x="4598065" y="74959"/>
                  <a:pt x="2628738" y="57315"/>
                  <a:pt x="745142" y="60828"/>
                </a:cubicBezTo>
                <a:cubicBezTo>
                  <a:pt x="712171" y="60666"/>
                  <a:pt x="674296" y="59100"/>
                  <a:pt x="633945" y="57191"/>
                </a:cubicBezTo>
                <a:cubicBezTo>
                  <a:pt x="432312" y="47700"/>
                  <a:pt x="156205" y="34696"/>
                  <a:pt x="69284" y="224217"/>
                </a:cubicBezTo>
                <a:cubicBezTo>
                  <a:pt x="35351" y="298040"/>
                  <a:pt x="37989" y="371967"/>
                  <a:pt x="76922" y="437999"/>
                </a:cubicBezTo>
                <a:cubicBezTo>
                  <a:pt x="128006" y="524663"/>
                  <a:pt x="238317" y="588422"/>
                  <a:pt x="351419" y="596652"/>
                </a:cubicBezTo>
                <a:lnTo>
                  <a:pt x="348981" y="630232"/>
                </a:lnTo>
                <a:cubicBezTo>
                  <a:pt x="225384" y="621228"/>
                  <a:pt x="104416" y="550862"/>
                  <a:pt x="47980" y="455118"/>
                </a:cubicBezTo>
                <a:cubicBezTo>
                  <a:pt x="3190" y="379147"/>
                  <a:pt x="0" y="294440"/>
                  <a:pt x="38751" y="210154"/>
                </a:cubicBezTo>
                <a:cubicBezTo>
                  <a:pt x="135130" y="0"/>
                  <a:pt x="424341" y="13615"/>
                  <a:pt x="635526" y="23573"/>
                </a:cubicBezTo>
                <a:cubicBezTo>
                  <a:pt x="675458" y="25445"/>
                  <a:pt x="713447" y="27192"/>
                  <a:pt x="745084" y="27173"/>
                </a:cubicBezTo>
                <a:cubicBezTo>
                  <a:pt x="2628967" y="23592"/>
                  <a:pt x="4598475" y="41294"/>
                  <a:pt x="6598887" y="79561"/>
                </a:cubicBezTo>
                <a:cubicBezTo>
                  <a:pt x="6658000" y="80687"/>
                  <a:pt x="6728884" y="77374"/>
                  <a:pt x="6803853" y="73861"/>
                </a:cubicBezTo>
                <a:cubicBezTo>
                  <a:pt x="7066779" y="61535"/>
                  <a:pt x="7394018" y="46201"/>
                  <a:pt x="7550385" y="205246"/>
                </a:cubicBezTo>
                <a:cubicBezTo>
                  <a:pt x="7617231" y="273245"/>
                  <a:pt x="7647402" y="368435"/>
                  <a:pt x="7640068" y="488191"/>
                </a:cubicBezTo>
                <a:close/>
                <a:moveTo>
                  <a:pt x="7194280" y="660431"/>
                </a:moveTo>
                <a:cubicBezTo>
                  <a:pt x="7043056" y="652879"/>
                  <a:pt x="6048207" y="654148"/>
                  <a:pt x="4903323" y="655638"/>
                </a:cubicBezTo>
                <a:cubicBezTo>
                  <a:pt x="3116772" y="657948"/>
                  <a:pt x="898280" y="660784"/>
                  <a:pt x="384542" y="634184"/>
                </a:cubicBezTo>
                <a:cubicBezTo>
                  <a:pt x="352638" y="1377546"/>
                  <a:pt x="346181" y="2022691"/>
                  <a:pt x="363581" y="2723498"/>
                </a:cubicBezTo>
                <a:cubicBezTo>
                  <a:pt x="379752" y="3375584"/>
                  <a:pt x="362704" y="3784759"/>
                  <a:pt x="347667" y="4145756"/>
                </a:cubicBezTo>
                <a:cubicBezTo>
                  <a:pt x="332220" y="4516539"/>
                  <a:pt x="319972" y="4810292"/>
                  <a:pt x="349819" y="5235344"/>
                </a:cubicBezTo>
                <a:cubicBezTo>
                  <a:pt x="542290" y="5239010"/>
                  <a:pt x="1288755" y="5234112"/>
                  <a:pt x="2226797" y="5228011"/>
                </a:cubicBezTo>
                <a:cubicBezTo>
                  <a:pt x="4099250" y="5215838"/>
                  <a:pt x="6654790" y="5199206"/>
                  <a:pt x="7132177" y="5233692"/>
                </a:cubicBezTo>
                <a:cubicBezTo>
                  <a:pt x="7134816" y="5163125"/>
                  <a:pt x="7137282" y="5098258"/>
                  <a:pt x="7139577" y="5038013"/>
                </a:cubicBezTo>
                <a:cubicBezTo>
                  <a:pt x="7160548" y="4486807"/>
                  <a:pt x="7166881" y="4320459"/>
                  <a:pt x="7159053" y="3704272"/>
                </a:cubicBezTo>
                <a:cubicBezTo>
                  <a:pt x="7153462" y="3262101"/>
                  <a:pt x="7169691" y="2831415"/>
                  <a:pt x="7185386" y="2414918"/>
                </a:cubicBezTo>
                <a:cubicBezTo>
                  <a:pt x="7206699" y="1849057"/>
                  <a:pt x="7228737" y="1264062"/>
                  <a:pt x="7194280" y="660431"/>
                </a:cubicBezTo>
                <a:close/>
                <a:moveTo>
                  <a:pt x="3513514" y="6435914"/>
                </a:moveTo>
                <a:cubicBezTo>
                  <a:pt x="3731060" y="6340609"/>
                  <a:pt x="4008958" y="6396578"/>
                  <a:pt x="4133011" y="6560769"/>
                </a:cubicBezTo>
                <a:cubicBezTo>
                  <a:pt x="4227314" y="6685585"/>
                  <a:pt x="4207752" y="6846998"/>
                  <a:pt x="4079346" y="7003599"/>
                </a:cubicBezTo>
                <a:cubicBezTo>
                  <a:pt x="3979054" y="7125914"/>
                  <a:pt x="3844105" y="7189138"/>
                  <a:pt x="3700728" y="7189138"/>
                </a:cubicBezTo>
                <a:cubicBezTo>
                  <a:pt x="3607568" y="7189138"/>
                  <a:pt x="3510866" y="7162472"/>
                  <a:pt x="3417736" y="7107964"/>
                </a:cubicBezTo>
                <a:cubicBezTo>
                  <a:pt x="3292034" y="7034438"/>
                  <a:pt x="3226798" y="6925021"/>
                  <a:pt x="3234055" y="6799899"/>
                </a:cubicBezTo>
                <a:cubicBezTo>
                  <a:pt x="3242645" y="6651701"/>
                  <a:pt x="3354956" y="6505431"/>
                  <a:pt x="3513514" y="6435914"/>
                </a:cubicBezTo>
                <a:close/>
                <a:moveTo>
                  <a:pt x="3434688" y="7078892"/>
                </a:moveTo>
                <a:cubicBezTo>
                  <a:pt x="3656110" y="7208491"/>
                  <a:pt x="3898961" y="7170549"/>
                  <a:pt x="4053375" y="6982231"/>
                </a:cubicBezTo>
                <a:cubicBezTo>
                  <a:pt x="4172820" y="6836543"/>
                  <a:pt x="4191591" y="6694083"/>
                  <a:pt x="4106212" y="6581077"/>
                </a:cubicBezTo>
                <a:cubicBezTo>
                  <a:pt x="4030319" y="6480636"/>
                  <a:pt x="3886208" y="6423999"/>
                  <a:pt x="3738994" y="6423999"/>
                </a:cubicBezTo>
                <a:cubicBezTo>
                  <a:pt x="3666481" y="6423999"/>
                  <a:pt x="3593226" y="6437728"/>
                  <a:pt x="3526990" y="6466763"/>
                </a:cubicBezTo>
                <a:cubicBezTo>
                  <a:pt x="3379718" y="6531324"/>
                  <a:pt x="3275482" y="6665975"/>
                  <a:pt x="3267606" y="6801847"/>
                </a:cubicBezTo>
                <a:cubicBezTo>
                  <a:pt x="3261121" y="6913679"/>
                  <a:pt x="3320462" y="7012077"/>
                  <a:pt x="3434688" y="7078892"/>
                </a:cubicBezTo>
                <a:close/>
              </a:path>
            </a:pathLst>
          </a:custGeom>
          <a:solidFill>
            <a:srgbClr val="51647E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3" name="Group 2"/>
          <p:cNvGrpSpPr/>
          <p:nvPr/>
        </p:nvGrpSpPr>
        <p:grpSpPr>
          <a:xfrm>
            <a:off x="4630617" y="1148859"/>
            <a:ext cx="1821148" cy="1709078"/>
            <a:chOff x="4630617" y="1148859"/>
            <a:chExt cx="1821148" cy="170907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0617" y="1148859"/>
              <a:ext cx="1821148" cy="170907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235153" y="1561720"/>
            <a:ext cx="816967" cy="8763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480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sz="1100"/>
          </a:p>
        </p:txBody>
      </p:sp>
      <p:grpSp>
        <p:nvGrpSpPr>
          <p:cNvPr id="5" name="Group 4"/>
          <p:cNvGrpSpPr/>
          <p:nvPr/>
        </p:nvGrpSpPr>
        <p:grpSpPr>
          <a:xfrm>
            <a:off x="3937000" y="3121633"/>
            <a:ext cx="3667621" cy="777240"/>
            <a:chOff x="3937000" y="3121633"/>
            <a:chExt cx="3667621" cy="777240"/>
          </a:xfrm>
        </p:grpSpPr>
        <p:sp>
          <p:nvSpPr>
            <p:cNvPr id="6" name="TextBox 5"/>
            <p:cNvSpPr txBox="1"/>
            <p:nvPr/>
          </p:nvSpPr>
          <p:spPr>
            <a:xfrm>
              <a:off x="3937000" y="3121633"/>
              <a:ext cx="3667621" cy="77724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000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用户方面</a:t>
              </a:r>
              <a:endParaRPr lang="zh-CN" altLang="en-US" sz="3000" dirty="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latinLnBrk="1">
                <a:lnSpc>
                  <a:spcPct val="116000"/>
                </a:lnSpc>
              </a:pPr>
              <a:endParaRPr lang="en-US" sz="11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779905"/>
            <a:ext cx="7018020" cy="389382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835400" y="550545"/>
            <a:ext cx="3886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用户注册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3835400" y="550545"/>
            <a:ext cx="3886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用户登录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1376680"/>
            <a:ext cx="7993380" cy="37490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955800" y="-199472"/>
            <a:ext cx="7647402" cy="7208491"/>
          </a:xfrm>
          <a:custGeom>
            <a:avLst/>
            <a:gdLst/>
            <a:ahLst/>
            <a:cxnLst/>
            <a:rect l="l" t="t" r="r" b="b"/>
            <a:pathLst>
              <a:path w="7647402" h="7208491">
                <a:moveTo>
                  <a:pt x="7640068" y="488191"/>
                </a:moveTo>
                <a:cubicBezTo>
                  <a:pt x="7640164" y="522209"/>
                  <a:pt x="7627536" y="551769"/>
                  <a:pt x="7602507" y="576058"/>
                </a:cubicBezTo>
                <a:cubicBezTo>
                  <a:pt x="7545500" y="631396"/>
                  <a:pt x="7426970" y="658559"/>
                  <a:pt x="7241431" y="658559"/>
                </a:cubicBezTo>
                <a:cubicBezTo>
                  <a:pt x="7236994" y="658559"/>
                  <a:pt x="7232279" y="658454"/>
                  <a:pt x="7227756" y="658426"/>
                </a:cubicBezTo>
                <a:cubicBezTo>
                  <a:pt x="7262317" y="1263680"/>
                  <a:pt x="7240327" y="1849515"/>
                  <a:pt x="7218966" y="2416188"/>
                </a:cubicBezTo>
                <a:cubicBezTo>
                  <a:pt x="7203299" y="2832265"/>
                  <a:pt x="7187090" y="3262521"/>
                  <a:pt x="7192652" y="3703842"/>
                </a:cubicBezTo>
                <a:cubicBezTo>
                  <a:pt x="7200499" y="4320879"/>
                  <a:pt x="7194166" y="4487438"/>
                  <a:pt x="7173167" y="5039292"/>
                </a:cubicBezTo>
                <a:cubicBezTo>
                  <a:pt x="7170691" y="5104484"/>
                  <a:pt x="7167995" y="5175088"/>
                  <a:pt x="7165100" y="5252473"/>
                </a:cubicBezTo>
                <a:lnTo>
                  <a:pt x="7164443" y="5270098"/>
                </a:lnTo>
                <a:lnTo>
                  <a:pt x="7146901" y="5268608"/>
                </a:lnTo>
                <a:cubicBezTo>
                  <a:pt x="6825881" y="5241425"/>
                  <a:pt x="5277961" y="5244223"/>
                  <a:pt x="3723604" y="5252530"/>
                </a:cubicBezTo>
                <a:cubicBezTo>
                  <a:pt x="3769602" y="5440055"/>
                  <a:pt x="3769536" y="5653579"/>
                  <a:pt x="3769345" y="5860276"/>
                </a:cubicBezTo>
                <a:cubicBezTo>
                  <a:pt x="3769269" y="5940161"/>
                  <a:pt x="3769202" y="6015617"/>
                  <a:pt x="3771735" y="6088599"/>
                </a:cubicBezTo>
                <a:cubicBezTo>
                  <a:pt x="3772383" y="6107064"/>
                  <a:pt x="3769612" y="6171406"/>
                  <a:pt x="3766593" y="6226983"/>
                </a:cubicBezTo>
                <a:cubicBezTo>
                  <a:pt x="3760059" y="6347379"/>
                  <a:pt x="3759288" y="6347847"/>
                  <a:pt x="3749860" y="6353556"/>
                </a:cubicBezTo>
                <a:lnTo>
                  <a:pt x="3741431" y="6358673"/>
                </a:lnTo>
                <a:lnTo>
                  <a:pt x="3732756" y="6353804"/>
                </a:lnTo>
                <a:cubicBezTo>
                  <a:pt x="3723080" y="6348295"/>
                  <a:pt x="3723118" y="6342939"/>
                  <a:pt x="3723365" y="6308042"/>
                </a:cubicBezTo>
                <a:lnTo>
                  <a:pt x="3727861" y="6308071"/>
                </a:lnTo>
                <a:cubicBezTo>
                  <a:pt x="3732337" y="6249524"/>
                  <a:pt x="3739032" y="6115151"/>
                  <a:pt x="3738146" y="6089764"/>
                </a:cubicBezTo>
                <a:cubicBezTo>
                  <a:pt x="3735593" y="6016180"/>
                  <a:pt x="3735660" y="5940438"/>
                  <a:pt x="3735736" y="5860248"/>
                </a:cubicBezTo>
                <a:cubicBezTo>
                  <a:pt x="3735927" y="5652662"/>
                  <a:pt x="3736070" y="5438088"/>
                  <a:pt x="3689090" y="5252721"/>
                </a:cubicBezTo>
                <a:cubicBezTo>
                  <a:pt x="3187818" y="5255422"/>
                  <a:pt x="2686812" y="5258678"/>
                  <a:pt x="2227016" y="5261666"/>
                </a:cubicBezTo>
                <a:cubicBezTo>
                  <a:pt x="1512102" y="5266316"/>
                  <a:pt x="908413" y="5270240"/>
                  <a:pt x="576118" y="5270240"/>
                </a:cubicBezTo>
                <a:cubicBezTo>
                  <a:pt x="459702" y="5270240"/>
                  <a:pt x="376618" y="5269772"/>
                  <a:pt x="333705" y="5268665"/>
                </a:cubicBezTo>
                <a:lnTo>
                  <a:pt x="318477" y="5268274"/>
                </a:lnTo>
                <a:lnTo>
                  <a:pt x="317382" y="5253055"/>
                </a:lnTo>
                <a:cubicBezTo>
                  <a:pt x="286021" y="4817825"/>
                  <a:pt x="298401" y="4520625"/>
                  <a:pt x="314087" y="4144362"/>
                </a:cubicBezTo>
                <a:cubicBezTo>
                  <a:pt x="329105" y="3783871"/>
                  <a:pt x="346133" y="3375298"/>
                  <a:pt x="329981" y="2724338"/>
                </a:cubicBezTo>
                <a:cubicBezTo>
                  <a:pt x="312430" y="2017382"/>
                  <a:pt x="319125" y="1367062"/>
                  <a:pt x="351695" y="615719"/>
                </a:cubicBezTo>
                <a:lnTo>
                  <a:pt x="352438" y="598677"/>
                </a:lnTo>
                <a:lnTo>
                  <a:pt x="369457" y="599650"/>
                </a:lnTo>
                <a:cubicBezTo>
                  <a:pt x="848215" y="627186"/>
                  <a:pt x="3096630" y="624274"/>
                  <a:pt x="4903286" y="621963"/>
                </a:cubicBezTo>
                <a:cubicBezTo>
                  <a:pt x="6016922" y="620550"/>
                  <a:pt x="6920526" y="619385"/>
                  <a:pt x="7157263" y="625496"/>
                </a:cubicBezTo>
                <a:lnTo>
                  <a:pt x="7157358" y="623205"/>
                </a:lnTo>
                <a:cubicBezTo>
                  <a:pt x="7434293" y="633841"/>
                  <a:pt x="7539537" y="590303"/>
                  <a:pt x="7579108" y="551883"/>
                </a:cubicBezTo>
                <a:cubicBezTo>
                  <a:pt x="7597688" y="533848"/>
                  <a:pt x="7606641" y="512900"/>
                  <a:pt x="7606469" y="487838"/>
                </a:cubicBezTo>
                <a:lnTo>
                  <a:pt x="7606498" y="486673"/>
                </a:lnTo>
                <a:cubicBezTo>
                  <a:pt x="7613431" y="375051"/>
                  <a:pt x="7587241" y="290717"/>
                  <a:pt x="7526433" y="228867"/>
                </a:cubicBezTo>
                <a:cubicBezTo>
                  <a:pt x="7380609" y="80525"/>
                  <a:pt x="7061684" y="95496"/>
                  <a:pt x="6805424" y="107488"/>
                </a:cubicBezTo>
                <a:cubicBezTo>
                  <a:pt x="6729883" y="111030"/>
                  <a:pt x="6658504" y="114333"/>
                  <a:pt x="6598249" y="113216"/>
                </a:cubicBezTo>
                <a:cubicBezTo>
                  <a:pt x="4598065" y="74959"/>
                  <a:pt x="2628738" y="57315"/>
                  <a:pt x="745142" y="60828"/>
                </a:cubicBezTo>
                <a:cubicBezTo>
                  <a:pt x="712171" y="60666"/>
                  <a:pt x="674296" y="59100"/>
                  <a:pt x="633945" y="57191"/>
                </a:cubicBezTo>
                <a:cubicBezTo>
                  <a:pt x="432312" y="47700"/>
                  <a:pt x="156205" y="34696"/>
                  <a:pt x="69284" y="224217"/>
                </a:cubicBezTo>
                <a:cubicBezTo>
                  <a:pt x="35351" y="298040"/>
                  <a:pt x="37989" y="371967"/>
                  <a:pt x="76922" y="437999"/>
                </a:cubicBezTo>
                <a:cubicBezTo>
                  <a:pt x="128006" y="524663"/>
                  <a:pt x="238317" y="588422"/>
                  <a:pt x="351419" y="596652"/>
                </a:cubicBezTo>
                <a:lnTo>
                  <a:pt x="348981" y="630232"/>
                </a:lnTo>
                <a:cubicBezTo>
                  <a:pt x="225384" y="621228"/>
                  <a:pt x="104416" y="550862"/>
                  <a:pt x="47980" y="455118"/>
                </a:cubicBezTo>
                <a:cubicBezTo>
                  <a:pt x="3190" y="379147"/>
                  <a:pt x="0" y="294440"/>
                  <a:pt x="38751" y="210154"/>
                </a:cubicBezTo>
                <a:cubicBezTo>
                  <a:pt x="135130" y="0"/>
                  <a:pt x="424341" y="13615"/>
                  <a:pt x="635526" y="23573"/>
                </a:cubicBezTo>
                <a:cubicBezTo>
                  <a:pt x="675458" y="25445"/>
                  <a:pt x="713447" y="27192"/>
                  <a:pt x="745084" y="27173"/>
                </a:cubicBezTo>
                <a:cubicBezTo>
                  <a:pt x="2628967" y="23592"/>
                  <a:pt x="4598475" y="41294"/>
                  <a:pt x="6598887" y="79561"/>
                </a:cubicBezTo>
                <a:cubicBezTo>
                  <a:pt x="6658000" y="80687"/>
                  <a:pt x="6728884" y="77374"/>
                  <a:pt x="6803853" y="73861"/>
                </a:cubicBezTo>
                <a:cubicBezTo>
                  <a:pt x="7066779" y="61535"/>
                  <a:pt x="7394018" y="46201"/>
                  <a:pt x="7550385" y="205246"/>
                </a:cubicBezTo>
                <a:cubicBezTo>
                  <a:pt x="7617231" y="273245"/>
                  <a:pt x="7647402" y="368435"/>
                  <a:pt x="7640068" y="488191"/>
                </a:cubicBezTo>
                <a:close/>
                <a:moveTo>
                  <a:pt x="7194280" y="660431"/>
                </a:moveTo>
                <a:cubicBezTo>
                  <a:pt x="7043056" y="652879"/>
                  <a:pt x="6048207" y="654148"/>
                  <a:pt x="4903323" y="655638"/>
                </a:cubicBezTo>
                <a:cubicBezTo>
                  <a:pt x="3116772" y="657948"/>
                  <a:pt x="898280" y="660784"/>
                  <a:pt x="384542" y="634184"/>
                </a:cubicBezTo>
                <a:cubicBezTo>
                  <a:pt x="352638" y="1377546"/>
                  <a:pt x="346181" y="2022691"/>
                  <a:pt x="363581" y="2723498"/>
                </a:cubicBezTo>
                <a:cubicBezTo>
                  <a:pt x="379752" y="3375584"/>
                  <a:pt x="362704" y="3784759"/>
                  <a:pt x="347667" y="4145756"/>
                </a:cubicBezTo>
                <a:cubicBezTo>
                  <a:pt x="332220" y="4516539"/>
                  <a:pt x="319972" y="4810292"/>
                  <a:pt x="349819" y="5235344"/>
                </a:cubicBezTo>
                <a:cubicBezTo>
                  <a:pt x="542290" y="5239010"/>
                  <a:pt x="1288755" y="5234112"/>
                  <a:pt x="2226797" y="5228011"/>
                </a:cubicBezTo>
                <a:cubicBezTo>
                  <a:pt x="4099250" y="5215838"/>
                  <a:pt x="6654790" y="5199206"/>
                  <a:pt x="7132177" y="5233692"/>
                </a:cubicBezTo>
                <a:cubicBezTo>
                  <a:pt x="7134816" y="5163125"/>
                  <a:pt x="7137282" y="5098258"/>
                  <a:pt x="7139577" y="5038013"/>
                </a:cubicBezTo>
                <a:cubicBezTo>
                  <a:pt x="7160548" y="4486807"/>
                  <a:pt x="7166881" y="4320459"/>
                  <a:pt x="7159053" y="3704272"/>
                </a:cubicBezTo>
                <a:cubicBezTo>
                  <a:pt x="7153462" y="3262101"/>
                  <a:pt x="7169691" y="2831415"/>
                  <a:pt x="7185386" y="2414918"/>
                </a:cubicBezTo>
                <a:cubicBezTo>
                  <a:pt x="7206699" y="1849057"/>
                  <a:pt x="7228737" y="1264062"/>
                  <a:pt x="7194280" y="660431"/>
                </a:cubicBezTo>
                <a:close/>
                <a:moveTo>
                  <a:pt x="3513514" y="6435914"/>
                </a:moveTo>
                <a:cubicBezTo>
                  <a:pt x="3731060" y="6340609"/>
                  <a:pt x="4008958" y="6396578"/>
                  <a:pt x="4133011" y="6560769"/>
                </a:cubicBezTo>
                <a:cubicBezTo>
                  <a:pt x="4227314" y="6685585"/>
                  <a:pt x="4207752" y="6846998"/>
                  <a:pt x="4079346" y="7003599"/>
                </a:cubicBezTo>
                <a:cubicBezTo>
                  <a:pt x="3979054" y="7125914"/>
                  <a:pt x="3844105" y="7189138"/>
                  <a:pt x="3700728" y="7189138"/>
                </a:cubicBezTo>
                <a:cubicBezTo>
                  <a:pt x="3607568" y="7189138"/>
                  <a:pt x="3510866" y="7162472"/>
                  <a:pt x="3417736" y="7107964"/>
                </a:cubicBezTo>
                <a:cubicBezTo>
                  <a:pt x="3292034" y="7034438"/>
                  <a:pt x="3226798" y="6925021"/>
                  <a:pt x="3234055" y="6799899"/>
                </a:cubicBezTo>
                <a:cubicBezTo>
                  <a:pt x="3242645" y="6651701"/>
                  <a:pt x="3354956" y="6505431"/>
                  <a:pt x="3513514" y="6435914"/>
                </a:cubicBezTo>
                <a:close/>
                <a:moveTo>
                  <a:pt x="3434688" y="7078892"/>
                </a:moveTo>
                <a:cubicBezTo>
                  <a:pt x="3656110" y="7208491"/>
                  <a:pt x="3898961" y="7170549"/>
                  <a:pt x="4053375" y="6982231"/>
                </a:cubicBezTo>
                <a:cubicBezTo>
                  <a:pt x="4172820" y="6836543"/>
                  <a:pt x="4191591" y="6694083"/>
                  <a:pt x="4106212" y="6581077"/>
                </a:cubicBezTo>
                <a:cubicBezTo>
                  <a:pt x="4030319" y="6480636"/>
                  <a:pt x="3886208" y="6423999"/>
                  <a:pt x="3738994" y="6423999"/>
                </a:cubicBezTo>
                <a:cubicBezTo>
                  <a:pt x="3666481" y="6423999"/>
                  <a:pt x="3593226" y="6437728"/>
                  <a:pt x="3526990" y="6466763"/>
                </a:cubicBezTo>
                <a:cubicBezTo>
                  <a:pt x="3379718" y="6531324"/>
                  <a:pt x="3275482" y="6665975"/>
                  <a:pt x="3267606" y="6801847"/>
                </a:cubicBezTo>
                <a:cubicBezTo>
                  <a:pt x="3261121" y="6913679"/>
                  <a:pt x="3320462" y="7012077"/>
                  <a:pt x="3434688" y="7078892"/>
                </a:cubicBezTo>
                <a:close/>
              </a:path>
            </a:pathLst>
          </a:custGeom>
          <a:solidFill>
            <a:srgbClr val="51647E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3" name="Group 2"/>
          <p:cNvGrpSpPr/>
          <p:nvPr/>
        </p:nvGrpSpPr>
        <p:grpSpPr>
          <a:xfrm>
            <a:off x="4630617" y="1148859"/>
            <a:ext cx="1821148" cy="1709078"/>
            <a:chOff x="4630617" y="1148859"/>
            <a:chExt cx="1821148" cy="170907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0617" y="1148859"/>
              <a:ext cx="1821148" cy="170907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235153" y="1561720"/>
            <a:ext cx="816967" cy="8763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480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sz="1100"/>
          </a:p>
        </p:txBody>
      </p:sp>
      <p:grpSp>
        <p:nvGrpSpPr>
          <p:cNvPr id="5" name="Group 4"/>
          <p:cNvGrpSpPr/>
          <p:nvPr/>
        </p:nvGrpSpPr>
        <p:grpSpPr>
          <a:xfrm>
            <a:off x="3937000" y="3121633"/>
            <a:ext cx="3667621" cy="581025"/>
            <a:chOff x="3937000" y="3121633"/>
            <a:chExt cx="3667621" cy="581025"/>
          </a:xfrm>
        </p:grpSpPr>
        <p:sp>
          <p:nvSpPr>
            <p:cNvPr id="6" name="TextBox 5"/>
            <p:cNvSpPr txBox="1"/>
            <p:nvPr/>
          </p:nvSpPr>
          <p:spPr>
            <a:xfrm>
              <a:off x="3937000" y="3121633"/>
              <a:ext cx="3667621" cy="581025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000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微软雅黑" panose="020B0503020204020204" charset="-122"/>
                  <a:ea typeface="微软雅黑" panose="020B0503020204020204" charset="-122"/>
                </a:rPr>
                <a:t>待办事项相关</a:t>
              </a:r>
              <a:endParaRPr lang="zh-CN" altLang="en-US" sz="3000" dirty="0">
                <a:solidFill>
                  <a:srgbClr val="5164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0"/>
            <a:ext cx="3886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新增事项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60" y="149860"/>
            <a:ext cx="7078980" cy="62026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0"/>
            <a:ext cx="1155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更改事项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将所有事项设为已办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其余都大同小异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70" y="1098550"/>
            <a:ext cx="8554720" cy="3581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0"/>
            <a:ext cx="11557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根据关键字查找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1445260"/>
            <a:ext cx="4114800" cy="1706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640"/>
            <a:ext cx="7033260" cy="43891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自定义</PresentationFormat>
  <Paragraphs>60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</cp:lastModifiedBy>
  <cp:revision>56</cp:revision>
  <dcterms:created xsi:type="dcterms:W3CDTF">2006-08-16T00:00:00Z</dcterms:created>
  <dcterms:modified xsi:type="dcterms:W3CDTF">2021-04-18T02:15:17Z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