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9" r:id="rId6"/>
    <p:sldId id="271" r:id="rId7"/>
    <p:sldId id="270" r:id="rId8"/>
    <p:sldId id="268" r:id="rId9"/>
    <p:sldId id="280" r:id="rId10"/>
    <p:sldId id="274" r:id="rId11"/>
    <p:sldId id="275" r:id="rId12"/>
    <p:sldId id="264" r:id="rId13"/>
    <p:sldId id="265" r:id="rId14"/>
    <p:sldId id="273" r:id="rId15"/>
    <p:sldId id="272" r:id="rId16"/>
    <p:sldId id="276" r:id="rId17"/>
    <p:sldId id="277" r:id="rId18"/>
    <p:sldId id="278" r:id="rId19"/>
    <p:sldId id="279" r:id="rId20"/>
    <p:sldId id="260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Adorners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Reminder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and Remove Hyperlink</a:t>
            </a:r>
          </a:p>
          <a:p>
            <a:r>
              <a:rPr lang="en-US" dirty="0" smtClean="0"/>
              <a:t>Rotate and resize</a:t>
            </a:r>
          </a:p>
          <a:p>
            <a:r>
              <a:rPr lang="en-US" dirty="0" smtClean="0"/>
              <a:t>Change Font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Adorners in WPF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</a:t>
            </a:r>
            <a:r>
              <a:rPr lang="en-US" dirty="0" err="1" smtClean="0"/>
              <a:t>FrameworkElement</a:t>
            </a:r>
            <a:r>
              <a:rPr lang="en-US" dirty="0" smtClean="0"/>
              <a:t> that is bound to a </a:t>
            </a:r>
            <a:r>
              <a:rPr lang="en-US" dirty="0" err="1" smtClean="0"/>
              <a:t>UIElement</a:t>
            </a:r>
            <a:endParaRPr lang="en-US" dirty="0" smtClean="0"/>
          </a:p>
          <a:p>
            <a:r>
              <a:rPr lang="en-US" dirty="0" smtClean="0"/>
              <a:t>Inherits from abstract class Adorner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 Hierarchy</a:t>
            </a:r>
            <a:endParaRPr lang="en-US" dirty="0"/>
          </a:p>
        </p:txBody>
      </p:sp>
      <p:pic>
        <p:nvPicPr>
          <p:cNvPr id="4" name="Picture 2" descr="http://en.csharp-online.net/images/f/fa/WPFUnleashed3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2036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 Visual</a:t>
            </a:r>
          </a:p>
          <a:p>
            <a:pPr lvl="1"/>
            <a:r>
              <a:rPr lang="en-US" dirty="0" smtClean="0"/>
              <a:t>provides for building a tree of visual objects</a:t>
            </a:r>
          </a:p>
          <a:p>
            <a:r>
              <a:rPr lang="en-US" dirty="0" err="1" smtClean="0"/>
              <a:t>UIElement</a:t>
            </a:r>
            <a:endParaRPr lang="en-US" dirty="0" smtClean="0"/>
          </a:p>
          <a:p>
            <a:pPr lvl="1"/>
            <a:r>
              <a:rPr lang="en-US" dirty="0" smtClean="0"/>
              <a:t>defines core subsystems including Layout, Input, and Events</a:t>
            </a:r>
          </a:p>
          <a:p>
            <a:r>
              <a:rPr lang="en-US" dirty="0" smtClean="0"/>
              <a:t>Framework Element</a:t>
            </a:r>
          </a:p>
          <a:p>
            <a:pPr lvl="1"/>
            <a:r>
              <a:rPr lang="en-US" dirty="0" smtClean="0"/>
              <a:t>builds on the basic layout contract introduced by </a:t>
            </a:r>
            <a:r>
              <a:rPr lang="en-US" dirty="0" err="1" smtClean="0"/>
              <a:t>UIElement</a:t>
            </a:r>
            <a:r>
              <a:rPr lang="en-US" dirty="0" smtClean="0"/>
              <a:t> and adds the notion of a layout "slot”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Adds the </a:t>
            </a:r>
            <a:r>
              <a:rPr lang="en-US" dirty="0" err="1" smtClean="0"/>
              <a:t>templating</a:t>
            </a:r>
            <a:r>
              <a:rPr lang="en-US" dirty="0" smtClean="0"/>
              <a:t> feature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1986" name="Picture 2" descr="The Windows Presentation Foundation Visual Tre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35544" cy="3352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524000"/>
            <a:ext cx="12995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Visual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149592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Logical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Layout Contract </a:t>
            </a:r>
          </a:p>
          <a:p>
            <a:pPr lvl="1"/>
            <a:r>
              <a:rPr lang="en-US" dirty="0" smtClean="0"/>
              <a:t>Measure</a:t>
            </a:r>
          </a:p>
          <a:p>
            <a:pPr lvl="2"/>
            <a:r>
              <a:rPr lang="en-US" dirty="0" smtClean="0"/>
              <a:t>Allows a component to determine how much size it would like to take</a:t>
            </a:r>
          </a:p>
          <a:p>
            <a:pPr lvl="1"/>
            <a:r>
              <a:rPr lang="en-US" dirty="0" smtClean="0"/>
              <a:t>Arrange</a:t>
            </a:r>
          </a:p>
          <a:p>
            <a:pPr lvl="2"/>
            <a:r>
              <a:rPr lang="en-US" dirty="0" smtClean="0"/>
              <a:t>Allows a parent to position and determine the final size of each child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Revisited</a:t>
            </a:r>
            <a:endParaRPr lang="en-US" dirty="0"/>
          </a:p>
        </p:txBody>
      </p:sp>
      <p:pic>
        <p:nvPicPr>
          <p:cNvPr id="41986" name="Picture 2" descr="The Windows Presentation Foundation Visual Tre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35544" cy="3352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524000"/>
            <a:ext cx="12995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Visual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149592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Logical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UIElement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Collection </a:t>
            </a:r>
          </a:p>
          <a:p>
            <a:pPr lvl="1"/>
            <a:r>
              <a:rPr lang="en-US" dirty="0" smtClean="0"/>
              <a:t>&lt;- pass in parent element into constructor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VisualChildrenCount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GetVisualChild</a:t>
            </a:r>
            <a:endParaRPr lang="en-US" dirty="0" smtClean="0"/>
          </a:p>
          <a:p>
            <a:r>
              <a:rPr lang="en-US" dirty="0" smtClean="0"/>
              <a:t>Override Measure</a:t>
            </a:r>
          </a:p>
          <a:p>
            <a:pPr lvl="1"/>
            <a:r>
              <a:rPr lang="en-US" dirty="0" smtClean="0"/>
              <a:t>Measure child visuals</a:t>
            </a:r>
          </a:p>
          <a:p>
            <a:r>
              <a:rPr lang="en-US" dirty="0" smtClean="0"/>
              <a:t>Override Arrange</a:t>
            </a:r>
          </a:p>
          <a:p>
            <a:pPr lvl="1"/>
            <a:r>
              <a:rPr lang="en-US" dirty="0" smtClean="0"/>
              <a:t>Arrange child visuals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: </a:t>
            </a:r>
          </a:p>
          <a:p>
            <a:pPr lvl="1"/>
            <a:r>
              <a:rPr lang="en-US" dirty="0" smtClean="0"/>
              <a:t>theabsentmindedcoder.com</a:t>
            </a:r>
          </a:p>
          <a:p>
            <a:pPr lvl="1"/>
            <a:r>
              <a:rPr lang="en-US" dirty="0" smtClean="0"/>
              <a:t>wizardsofsmart.net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github.com/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required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preview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DESIGNER!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!= Designer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decorator that provides additional functionality or additional information</a:t>
            </a:r>
          </a:p>
          <a:p>
            <a:r>
              <a:rPr lang="en-US" dirty="0" smtClean="0"/>
              <a:t>Broad definition</a:t>
            </a:r>
          </a:p>
          <a:p>
            <a:pPr lvl="1"/>
            <a:r>
              <a:rPr lang="en-US" dirty="0" smtClean="0"/>
              <a:t>Context Menus</a:t>
            </a:r>
          </a:p>
          <a:p>
            <a:pPr lvl="1"/>
            <a:r>
              <a:rPr lang="en-US" dirty="0" smtClean="0"/>
              <a:t>Overlays</a:t>
            </a:r>
          </a:p>
          <a:p>
            <a:pPr lvl="1"/>
            <a:r>
              <a:rPr lang="en-US" dirty="0" smtClean="0"/>
              <a:t>Tool tips</a:t>
            </a:r>
          </a:p>
          <a:p>
            <a:pPr lvl="1"/>
            <a:r>
              <a:rPr lang="en-US" dirty="0" smtClean="0"/>
              <a:t>Popup Windows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pic>
        <p:nvPicPr>
          <p:cNvPr id="28676" name="Picture 4" descr="The overlay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418" y="1676400"/>
            <a:ext cx="7145982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 + Toolbar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124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Tooltip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7719" y="1600200"/>
            <a:ext cx="61885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point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FuturaTheme</Template>
  <TotalTime>289</TotalTime>
  <Words>173</Words>
  <Application>Microsoft Office PowerPoint</Application>
  <PresentationFormat>On-screen Show (4:3)</PresentationFormat>
  <Paragraphs>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FuturaTheme</vt:lpstr>
      <vt:lpstr>Adorners</vt:lpstr>
      <vt:lpstr>About me</vt:lpstr>
      <vt:lpstr>NOT A DESIGNER!</vt:lpstr>
      <vt:lpstr>Conceptually</vt:lpstr>
      <vt:lpstr>Tortoise SVN</vt:lpstr>
      <vt:lpstr>Context Menu + Toolbar</vt:lpstr>
      <vt:lpstr>Interactive Tooltip</vt:lpstr>
      <vt:lpstr>Power point demo</vt:lpstr>
      <vt:lpstr>Visual studio</vt:lpstr>
      <vt:lpstr>PP Reminder </vt:lpstr>
      <vt:lpstr>Adorners in WPF</vt:lpstr>
      <vt:lpstr>Technically</vt:lpstr>
      <vt:lpstr>Basic Class Hierarchy</vt:lpstr>
      <vt:lpstr>Breakdown</vt:lpstr>
      <vt:lpstr>Trees</vt:lpstr>
      <vt:lpstr>WPF Layout</vt:lpstr>
      <vt:lpstr>Tree Revisited</vt:lpstr>
      <vt:lpstr>Grid demo</vt:lpstr>
      <vt:lpstr>Creating a UIElement</vt:lpstr>
      <vt:lpstr>Is required demo</vt:lpstr>
      <vt:lpstr>Loading demo</vt:lpstr>
      <vt:lpstr>Windows 7 preview demo</vt:lpstr>
      <vt:lpstr>Drag and drop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Adorners</dc:title>
  <dc:creator>Jonathan Birkholz</dc:creator>
  <cp:lastModifiedBy>Jonathan Birkholz</cp:lastModifiedBy>
  <cp:revision>42</cp:revision>
  <dcterms:created xsi:type="dcterms:W3CDTF">2006-08-16T00:00:00Z</dcterms:created>
  <dcterms:modified xsi:type="dcterms:W3CDTF">2009-11-03T01:39:36Z</dcterms:modified>
</cp:coreProperties>
</file>