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  <p:sldId id="264" r:id="rId7"/>
    <p:sldId id="268" r:id="rId8"/>
    <p:sldId id="269" r:id="rId9"/>
    <p:sldId id="270" r:id="rId10"/>
    <p:sldId id="260" r:id="rId11"/>
    <p:sldId id="261" r:id="rId12"/>
    <p:sldId id="280" r:id="rId13"/>
    <p:sldId id="262" r:id="rId14"/>
    <p:sldId id="275" r:id="rId15"/>
    <p:sldId id="276" r:id="rId16"/>
    <p:sldId id="271" r:id="rId17"/>
    <p:sldId id="272" r:id="rId18"/>
    <p:sldId id="273" r:id="rId19"/>
    <p:sldId id="274" r:id="rId20"/>
    <p:sldId id="277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8" r:id="rId30"/>
    <p:sldId id="281" r:id="rId31"/>
    <p:sldId id="257" r:id="rId32"/>
    <p:sldId id="2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A3E4-09D6-42C5-85E5-3F4D459DE9EF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tin_Fowler" TargetMode="External"/><Relationship Id="rId2" Type="http://schemas.openxmlformats.org/officeDocument/2006/relationships/hyperlink" Target="http://en.wikipedia.org/w/index.php?title=Eric_Evans_(technologist)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ethod_chaining" TargetMode="External"/><Relationship Id="rId4" Type="http://schemas.openxmlformats.org/officeDocument/2006/relationships/hyperlink" Target="http://en.wikipedia.org/wiki/Object_oriented_desig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phamilton.net/post/MVVM-with-Type-Safe-INotifyPropertyChanged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Evolve Your Code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Introduce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 fontAlgn="ctr">
              <a:buNone/>
            </a:pPr>
            <a:endParaRPr lang="en-US" dirty="0"/>
          </a:p>
          <a:p>
            <a:pPr lvl="1" fontAlgn="ctr">
              <a:buNone/>
            </a:pPr>
            <a:r>
              <a:rPr lang="en-US" dirty="0" smtClean="0"/>
              <a:t>A lambda expression is an anonymous function that can contain expressions and statements, and can be used to create delegates or expression tree types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uses lambda expressions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334000" y="2819400"/>
            <a:ext cx="762000" cy="685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86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3943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52959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3124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event handlers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8711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626432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800600"/>
            <a:ext cx="477611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1905000" y="2362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81200" y="3886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&lt;(Of &lt;(T, </a:t>
            </a:r>
            <a:r>
              <a:rPr lang="en-US" dirty="0" err="1" smtClean="0"/>
              <a:t>TResult</a:t>
            </a:r>
            <a:r>
              <a:rPr lang="en-US" dirty="0" smtClean="0"/>
              <a:t>&gt;)&gt;) Delegate</a:t>
            </a:r>
          </a:p>
          <a:p>
            <a:pPr lvl="2"/>
            <a:r>
              <a:rPr lang="en-US" dirty="0" smtClean="0"/>
              <a:t>Encapsulates a method that has one parameter and returns a value of the type specified by the </a:t>
            </a:r>
            <a:r>
              <a:rPr lang="en-US" dirty="0" err="1" smtClean="0"/>
              <a:t>TResult</a:t>
            </a:r>
            <a:r>
              <a:rPr lang="en-US" dirty="0" smtClean="0"/>
              <a:t> parameter.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Action&lt;(Of &lt;(T&gt;)&gt;) Delegate</a:t>
            </a:r>
          </a:p>
          <a:p>
            <a:pPr lvl="2"/>
            <a:r>
              <a:rPr lang="en-US" dirty="0" smtClean="0"/>
              <a:t>Encapsulates a method that takes a single parameter and does not return a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8676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4572000" y="1752600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1600200"/>
            <a:ext cx="33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</a:t>
            </a:r>
            <a:r>
              <a:rPr lang="en-US" dirty="0" err="1" smtClean="0"/>
              <a:t>Func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</a:t>
            </a:r>
            <a:r>
              <a:rPr lang="en-US" dirty="0" err="1" smtClean="0"/>
              <a:t>Func</a:t>
            </a:r>
            <a:r>
              <a:rPr lang="en-US" dirty="0" smtClean="0"/>
              <a:t> to use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4819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4267200" y="1764268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611868"/>
            <a:ext cx="35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Action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action to use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Expression trees represent language-level code in the form of data. The data is stored in a tree-shaped structure. Each node in the expression tree represents an expression, for example a method call or a binary operation such as x &lt; 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how about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walk away reexamining the way you write your code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Notify property change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Poco</a:t>
            </a:r>
            <a:r>
              <a:rPr lang="en-US" dirty="0" smtClean="0"/>
              <a:t> Entity Framework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fluent interface</a:t>
            </a:r>
            <a:r>
              <a:rPr lang="en-US" dirty="0" smtClean="0"/>
              <a:t> (as first coined by </a:t>
            </a:r>
            <a:r>
              <a:rPr lang="en-US" dirty="0" smtClean="0">
                <a:hlinkClick r:id="rId2" tooltip="Eric Evans (technologist) (page does not exist)"/>
              </a:rPr>
              <a:t>Eric Evans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Martin Fowler"/>
              </a:rPr>
              <a:t>Martin Fowler</a:t>
            </a:r>
            <a:r>
              <a:rPr lang="en-US" dirty="0" smtClean="0"/>
              <a:t>) is a way of implementing an </a:t>
            </a:r>
            <a:r>
              <a:rPr lang="en-US" dirty="0" smtClean="0">
                <a:hlinkClick r:id="rId4" tooltip="Object oriented design"/>
              </a:rPr>
              <a:t>object oriented</a:t>
            </a:r>
            <a:r>
              <a:rPr lang="en-US" dirty="0" smtClean="0"/>
              <a:t> API in a way that aims to provide for more readable code.</a:t>
            </a:r>
          </a:p>
          <a:p>
            <a:r>
              <a:rPr lang="en-US" dirty="0" smtClean="0"/>
              <a:t> A fluent interface is normally implemented by using </a:t>
            </a:r>
            <a:r>
              <a:rPr lang="en-US" dirty="0" smtClean="0">
                <a:hlinkClick r:id="rId5" tooltip="Method chaining"/>
              </a:rPr>
              <a:t>method chaining</a:t>
            </a:r>
            <a:r>
              <a:rPr lang="en-US" dirty="0" smtClean="0"/>
              <a:t> to relay the instruction context of a subsequent call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Structure Map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327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648326" cy="17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7600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Open Rasta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Fluent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turn complex operations into readable </a:t>
            </a:r>
          </a:p>
          <a:p>
            <a:pPr lvl="1"/>
            <a:r>
              <a:rPr lang="en-US" dirty="0" smtClean="0"/>
              <a:t>Configuration is complex, notice all 3 examples were configuring a component</a:t>
            </a:r>
          </a:p>
          <a:p>
            <a:r>
              <a:rPr lang="en-US" dirty="0" smtClean="0"/>
              <a:t>Packaging Functionality</a:t>
            </a:r>
          </a:p>
          <a:p>
            <a:r>
              <a:rPr lang="en-US" dirty="0" smtClean="0"/>
              <a:t>Builders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(too many links to list)</a:t>
            </a:r>
          </a:p>
          <a:p>
            <a:r>
              <a:rPr lang="en-US" dirty="0" smtClean="0"/>
              <a:t>J.P. Hamilton</a:t>
            </a:r>
          </a:p>
          <a:p>
            <a:pPr lvl="1"/>
            <a:r>
              <a:rPr lang="en-US" dirty="0" smtClean="0">
                <a:hlinkClick r:id="rId2"/>
              </a:rPr>
              <a:t>http://www.jphamilton.net/post/MVVM-with-Type-Safe-INotifyPropertyChanged.aspx</a:t>
            </a:r>
            <a:endParaRPr lang="en-US" dirty="0" smtClean="0"/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on 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Fluent Interface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Lambda Expressions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 err="1"/>
              <a:t>Linq</a:t>
            </a:r>
            <a:endParaRPr lang="en-US" dirty="0" smtClean="0"/>
          </a:p>
          <a:p>
            <a:pPr lvl="1" fontAlgn="ctr"/>
            <a:r>
              <a:rPr lang="en-US" dirty="0"/>
              <a:t>WPF Notify Property Change example</a:t>
            </a:r>
            <a:endParaRPr lang="en-US" dirty="0" smtClean="0"/>
          </a:p>
          <a:p>
            <a:pPr lvl="1" fontAlgn="ctr"/>
            <a:r>
              <a:rPr lang="en-US" dirty="0"/>
              <a:t>Delegate Commands</a:t>
            </a:r>
            <a:endParaRPr lang="en-US" dirty="0" smtClean="0"/>
          </a:p>
          <a:p>
            <a:pPr lvl="1" fontAlgn="ctr"/>
            <a:r>
              <a:rPr lang="en-US" dirty="0"/>
              <a:t>Event Handlers</a:t>
            </a:r>
            <a:endParaRPr lang="en-US" dirty="0" smtClean="0"/>
          </a:p>
          <a:p>
            <a:pPr lvl="1" fontAlgn="ctr"/>
            <a:r>
              <a:rPr lang="en-US" dirty="0"/>
              <a:t>EF Example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Fluent Interface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/>
              <a:t>Get Selected Items</a:t>
            </a:r>
            <a:endParaRPr lang="en-US" dirty="0" smtClean="0"/>
          </a:p>
          <a:p>
            <a:pPr lvl="1" fontAlgn="ctr"/>
            <a:r>
              <a:rPr lang="en-US" dirty="0"/>
              <a:t>Fluent </a:t>
            </a:r>
            <a:r>
              <a:rPr lang="en-US" dirty="0" err="1"/>
              <a:t>Nhibernate</a:t>
            </a:r>
            <a:r>
              <a:rPr lang="en-US" dirty="0"/>
              <a:t>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Open Rasta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Structure Map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Extension methods enable you to "add" methods to existing types without creating a new derived type, recompiling, or otherwise modifying the original type.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79154" y="3656806"/>
            <a:ext cx="377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 method on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998354" y="3123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an extension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934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Make a static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905000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With a static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2819400"/>
            <a:ext cx="400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First parameter is the object to extend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those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extensions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581400"/>
            <a:ext cx="169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extensions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62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257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506</Words>
  <Application>Microsoft Office PowerPoint</Application>
  <PresentationFormat>On-screen Show (4:3)</PresentationFormat>
  <Paragraphs>90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Evolve Your Code</vt:lpstr>
      <vt:lpstr>Purpose</vt:lpstr>
      <vt:lpstr>Outline</vt:lpstr>
      <vt:lpstr>Extension methods</vt:lpstr>
      <vt:lpstr>What are they?</vt:lpstr>
      <vt:lpstr>Where have I seen them before?</vt:lpstr>
      <vt:lpstr>How to make an extension method</vt:lpstr>
      <vt:lpstr>Using those extensions</vt:lpstr>
      <vt:lpstr>Lambda expressions</vt:lpstr>
      <vt:lpstr>What are Lambda Expressions?</vt:lpstr>
      <vt:lpstr>Where have I seen them before?</vt:lpstr>
      <vt:lpstr>As event handlers as well</vt:lpstr>
      <vt:lpstr>How can I use them?</vt:lpstr>
      <vt:lpstr>Funcs</vt:lpstr>
      <vt:lpstr>Actions</vt:lpstr>
      <vt:lpstr>Expression Trees</vt:lpstr>
      <vt:lpstr>What are they?</vt:lpstr>
      <vt:lpstr>Say what?!</vt:lpstr>
      <vt:lpstr>Ok… how about this…</vt:lpstr>
      <vt:lpstr>WPF Notify property change demo</vt:lpstr>
      <vt:lpstr>Poco Entity Framework poc</vt:lpstr>
      <vt:lpstr>Fluent interfaces</vt:lpstr>
      <vt:lpstr>What are they?</vt:lpstr>
      <vt:lpstr>Where – Structure Map</vt:lpstr>
      <vt:lpstr>Where – Fluent NHibernate</vt:lpstr>
      <vt:lpstr>Where – Open Rasta</vt:lpstr>
      <vt:lpstr>When to use Fluent Interfaces</vt:lpstr>
      <vt:lpstr>How</vt:lpstr>
      <vt:lpstr>Resources</vt:lpstr>
      <vt:lpstr>MISC SLIDES</vt:lpstr>
      <vt:lpstr>Lambda Outline</vt:lpstr>
      <vt:lpstr>Fluent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Birkholz</dc:creator>
  <cp:lastModifiedBy>Jonathan Birkholz</cp:lastModifiedBy>
  <cp:revision>286</cp:revision>
  <dcterms:created xsi:type="dcterms:W3CDTF">2009-09-18T03:14:35Z</dcterms:created>
  <dcterms:modified xsi:type="dcterms:W3CDTF">2009-09-22T22:29:30Z</dcterms:modified>
</cp:coreProperties>
</file>