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3" r:id="rId6"/>
    <p:sldId id="264" r:id="rId7"/>
    <p:sldId id="268" r:id="rId8"/>
    <p:sldId id="269" r:id="rId9"/>
    <p:sldId id="270" r:id="rId10"/>
    <p:sldId id="260" r:id="rId11"/>
    <p:sldId id="261" r:id="rId12"/>
    <p:sldId id="280" r:id="rId13"/>
    <p:sldId id="262" r:id="rId14"/>
    <p:sldId id="275" r:id="rId15"/>
    <p:sldId id="276" r:id="rId16"/>
    <p:sldId id="271" r:id="rId17"/>
    <p:sldId id="272" r:id="rId18"/>
    <p:sldId id="273" r:id="rId19"/>
    <p:sldId id="274" r:id="rId20"/>
    <p:sldId id="298" r:id="rId21"/>
    <p:sldId id="277" r:id="rId22"/>
    <p:sldId id="282" r:id="rId23"/>
    <p:sldId id="283" r:id="rId24"/>
    <p:sldId id="299" r:id="rId25"/>
    <p:sldId id="284" r:id="rId26"/>
    <p:sldId id="285" r:id="rId27"/>
    <p:sldId id="286" r:id="rId28"/>
    <p:sldId id="295" r:id="rId29"/>
    <p:sldId id="287" r:id="rId30"/>
    <p:sldId id="300" r:id="rId31"/>
    <p:sldId id="288" r:id="rId32"/>
    <p:sldId id="296" r:id="rId33"/>
    <p:sldId id="297" r:id="rId34"/>
    <p:sldId id="301" r:id="rId35"/>
    <p:sldId id="290" r:id="rId36"/>
    <p:sldId id="289" r:id="rId37"/>
    <p:sldId id="293" r:id="rId38"/>
    <p:sldId id="294" r:id="rId39"/>
    <p:sldId id="279" r:id="rId40"/>
    <p:sldId id="292" r:id="rId41"/>
    <p:sldId id="278" r:id="rId42"/>
    <p:sldId id="291" r:id="rId43"/>
    <p:sldId id="281" r:id="rId44"/>
    <p:sldId id="257" r:id="rId45"/>
    <p:sldId id="25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40" autoAdjust="0"/>
    <p:restoredTop sz="94660"/>
  </p:normalViewPr>
  <p:slideViewPr>
    <p:cSldViewPr>
      <p:cViewPr varScale="1">
        <p:scale>
          <a:sx n="103" d="100"/>
          <a:sy n="103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phamilton.net/post/MVVM-with-Type-Safe-INotifyPropertyChanged.aspx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Evolve Your Code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Lambda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Introduce in </a:t>
            </a:r>
            <a:r>
              <a:rPr lang="en-US" dirty="0" err="1" smtClean="0"/>
              <a:t>.Net</a:t>
            </a:r>
            <a:r>
              <a:rPr lang="en-US" dirty="0" smtClean="0"/>
              <a:t> 3.5 and Visual Studio 2008</a:t>
            </a:r>
          </a:p>
          <a:p>
            <a:pPr lvl="1" fontAlgn="ctr">
              <a:buNone/>
            </a:pPr>
            <a:endParaRPr lang="en-US" dirty="0"/>
          </a:p>
          <a:p>
            <a:pPr lvl="1" fontAlgn="ctr">
              <a:buNone/>
            </a:pPr>
            <a:r>
              <a:rPr lang="en-US" dirty="0" smtClean="0"/>
              <a:t>A lambda expression is an anonymous function that can contain expressions and statements, and can be used to create delegates or expression tree types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uses lambda expressions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334000" y="2819400"/>
            <a:ext cx="762000" cy="685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81400"/>
            <a:ext cx="5867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3943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>
            <a:off x="5295900" y="4229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31242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event handlers as well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287110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4626432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800600"/>
            <a:ext cx="477611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1905000" y="2362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81200" y="3886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I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&lt;(Of &lt;(T, </a:t>
            </a:r>
            <a:r>
              <a:rPr lang="en-US" dirty="0" err="1" smtClean="0"/>
              <a:t>TResult</a:t>
            </a:r>
            <a:r>
              <a:rPr lang="en-US" dirty="0" smtClean="0"/>
              <a:t>&gt;)&gt;) Delegate</a:t>
            </a:r>
          </a:p>
          <a:p>
            <a:pPr lvl="2"/>
            <a:r>
              <a:rPr lang="en-US" dirty="0" smtClean="0"/>
              <a:t>Encapsulates a method that has one parameter and returns a value of the type specified by the </a:t>
            </a:r>
            <a:r>
              <a:rPr lang="en-US" dirty="0" err="1" smtClean="0"/>
              <a:t>TResult</a:t>
            </a:r>
            <a:r>
              <a:rPr lang="en-US" dirty="0" smtClean="0"/>
              <a:t> parameter.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Action&lt;(Of &lt;(T&gt;)&gt;) Delegate</a:t>
            </a:r>
          </a:p>
          <a:p>
            <a:pPr lvl="2"/>
            <a:r>
              <a:rPr lang="en-US" dirty="0" smtClean="0"/>
              <a:t>Encapsulates a method that takes a single parameter and does not return a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210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6108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19600"/>
            <a:ext cx="78676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0800000">
            <a:off x="4572000" y="1752600"/>
            <a:ext cx="68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1600200"/>
            <a:ext cx="33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defined </a:t>
            </a:r>
            <a:r>
              <a:rPr lang="en-US" dirty="0" err="1" smtClean="0"/>
              <a:t>Func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895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 a lambda to create the </a:t>
            </a:r>
            <a:r>
              <a:rPr lang="en-US" dirty="0" err="1" smtClean="0"/>
              <a:t>Func</a:t>
            </a:r>
            <a:r>
              <a:rPr lang="en-US" dirty="0" smtClean="0"/>
              <a:t> to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1529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0"/>
            <a:ext cx="4819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46108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4267200" y="1764268"/>
            <a:ext cx="68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611868"/>
            <a:ext cx="35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defined Action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895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 a lambda to create the action to use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Expression trees represent language-level code in the form of data. The data is stored in a tree-shaped structure. Each node in the expression tree represents an expression, for example a method call or a binary operation such as x &lt; 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what?!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2959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 how about this…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389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you to walk away reexamining the way you write your code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+ 1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2826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Notify property change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fluent interface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 way of implementing an object oriented API in a way that aims to provide for more readable code.</a:t>
            </a:r>
          </a:p>
          <a:p>
            <a:r>
              <a:rPr lang="en-US" dirty="0" smtClean="0"/>
              <a:t> A fluent interface is normally implemented by using method chaining to relay the instruction context of a subsequent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Term coined </a:t>
            </a:r>
            <a:r>
              <a:rPr lang="en-US" dirty="0" smtClean="0"/>
              <a:t>by Eric Evans and Martin </a:t>
            </a:r>
            <a:r>
              <a:rPr lang="en-US" dirty="0" smtClean="0"/>
              <a:t>Fowler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rage…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frameworks now offer fluent interfaces for configuration and ease of use</a:t>
            </a:r>
          </a:p>
          <a:p>
            <a:r>
              <a:rPr lang="en-US" dirty="0" smtClean="0"/>
              <a:t>Let’s </a:t>
            </a:r>
            <a:r>
              <a:rPr lang="en-US" dirty="0" smtClean="0"/>
              <a:t>look at some samples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53279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648326" cy="178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7600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Rasta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NBuilder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23667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Fluent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turn complex operations into </a:t>
            </a:r>
            <a:r>
              <a:rPr lang="en-US" dirty="0" smtClean="0"/>
              <a:t>readable ones </a:t>
            </a:r>
            <a:endParaRPr lang="en-US" dirty="0" smtClean="0"/>
          </a:p>
          <a:p>
            <a:r>
              <a:rPr lang="en-US" dirty="0" smtClean="0"/>
              <a:t>Packaging Functionality</a:t>
            </a:r>
          </a:p>
          <a:p>
            <a:r>
              <a:rPr lang="en-US" dirty="0" smtClean="0"/>
              <a:t>Builders</a:t>
            </a:r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Utilities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on 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Fluent Interface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 exposes functionality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Difficult to set a breakpoint / debug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an API or a DSL?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Whether </a:t>
            </a:r>
            <a:r>
              <a:rPr lang="en-US" sz="3600" i="1" dirty="0" smtClean="0"/>
              <a:t>fluent interface is a form of DSL or not, it's obviously a form of fluent interface</a:t>
            </a:r>
            <a:r>
              <a:rPr lang="en-US" sz="3600" i="1" dirty="0" smtClean="0"/>
              <a:t>. - </a:t>
            </a:r>
            <a:r>
              <a:rPr lang="en-US" sz="3600" i="1" dirty="0" smtClean="0"/>
              <a:t>Scott </a:t>
            </a:r>
            <a:r>
              <a:rPr lang="en-US" sz="3600" i="1" dirty="0" err="1" smtClean="0"/>
              <a:t>Bellware</a:t>
            </a:r>
            <a:endParaRPr 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952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95400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items to a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95400"/>
            <a:ext cx="49625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724400"/>
            <a:ext cx="3581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5400000">
            <a:off x="495300" y="3543300"/>
            <a:ext cx="175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124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7526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10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we now can manage how items are adding to </a:t>
            </a:r>
            <a:r>
              <a:rPr lang="en-US" dirty="0" err="1" smtClean="0"/>
              <a:t>comboboxes</a:t>
            </a:r>
            <a:r>
              <a:rPr lang="en-US" dirty="0" smtClean="0"/>
              <a:t> for the entire solution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39814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Example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19200"/>
            <a:ext cx="4324350" cy="50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953000"/>
            <a:ext cx="40862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295400"/>
            <a:ext cx="351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selected items from a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85800" y="40386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3886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6764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 advanced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</a:t>
            </a:r>
            <a:r>
              <a:rPr lang="en-US" dirty="0" err="1" smtClean="0"/>
              <a:t>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 smtClean="0"/>
              <a:t>In </a:t>
            </a:r>
            <a:r>
              <a:rPr lang="en-US" sz="2400" i="1" dirty="0" smtClean="0"/>
              <a:t>order to get this </a:t>
            </a:r>
            <a:r>
              <a:rPr lang="en-US" sz="2400" i="1" dirty="0" err="1" smtClean="0"/>
              <a:t>visualizer</a:t>
            </a:r>
            <a:r>
              <a:rPr lang="en-US" sz="2400" i="1" dirty="0" smtClean="0"/>
              <a:t> you need to go to the samples folder where you installed VS and open the </a:t>
            </a:r>
            <a:r>
              <a:rPr lang="en-US" sz="2400" i="1" dirty="0" err="1" smtClean="0"/>
              <a:t>visualizer</a:t>
            </a:r>
            <a:r>
              <a:rPr lang="en-US" sz="2400" i="1" dirty="0" smtClean="0"/>
              <a:t> project and build it then copy it to the </a:t>
            </a:r>
            <a:r>
              <a:rPr lang="en-US" sz="2400" i="1" dirty="0" err="1" smtClean="0"/>
              <a:t>visualizer</a:t>
            </a:r>
            <a:r>
              <a:rPr lang="en-US" sz="2400" i="1" dirty="0" smtClean="0"/>
              <a:t> folder in Documents and Settings for your user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My steps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</a:t>
            </a:r>
            <a:r>
              <a:rPr lang="en-US" sz="2000" dirty="0" smtClean="0"/>
              <a:t>:\Program Files (x86)\Microsoft Visual Studio </a:t>
            </a:r>
            <a:r>
              <a:rPr lang="en-US" sz="2000" dirty="0" smtClean="0"/>
              <a:t>9.0\Samples\1033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Unzip CSharpSamples.zip (I extracted mine to C:\CSharpSamples)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Go to </a:t>
            </a:r>
            <a:r>
              <a:rPr lang="en-US" sz="2000" dirty="0" err="1" smtClean="0"/>
              <a:t>CSharpSamples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LinqSamples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ExpressionTreeVisualizer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2000" dirty="0" smtClean="0"/>
              <a:t>Open </a:t>
            </a:r>
            <a:r>
              <a:rPr lang="en-US" sz="2000" dirty="0" err="1" smtClean="0"/>
              <a:t>ExpressionTreeVisualizer</a:t>
            </a:r>
            <a:r>
              <a:rPr lang="en-US" sz="2000" dirty="0" smtClean="0"/>
              <a:t> </a:t>
            </a:r>
            <a:r>
              <a:rPr lang="en-US" sz="2000" dirty="0" smtClean="0"/>
              <a:t>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Build 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Copy </a:t>
            </a:r>
            <a:r>
              <a:rPr lang="en-US" sz="2000" dirty="0" err="1" smtClean="0"/>
              <a:t>dll</a:t>
            </a:r>
            <a:r>
              <a:rPr lang="en-US" sz="2000" dirty="0" smtClean="0"/>
              <a:t> from bin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Paste @</a:t>
            </a:r>
            <a:r>
              <a:rPr lang="en-US" sz="2000" dirty="0" smtClean="0"/>
              <a:t> C</a:t>
            </a:r>
            <a:r>
              <a:rPr lang="en-US" sz="2000" dirty="0" smtClean="0"/>
              <a:t>:\Users\Jonathan </a:t>
            </a:r>
            <a:r>
              <a:rPr lang="en-US" sz="2000" dirty="0" err="1" smtClean="0"/>
              <a:t>Birkholz</a:t>
            </a:r>
            <a:r>
              <a:rPr lang="en-US" sz="2000" dirty="0" smtClean="0"/>
              <a:t>\Documents\Visual Studio 2008\</a:t>
            </a:r>
            <a:r>
              <a:rPr lang="en-US" sz="2000" dirty="0" err="1" smtClean="0"/>
              <a:t>Visualizers</a:t>
            </a:r>
            <a:endParaRPr lang="en-US" sz="2000" dirty="0" smtClean="0"/>
          </a:p>
          <a:p>
            <a:pPr marL="914400" lvl="1" indent="-457200"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Reminder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2959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 : http://msdn.microsoft.com/en-us/library/bb882521.aspx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Poco</a:t>
            </a:r>
            <a:r>
              <a:rPr lang="en-US" dirty="0" smtClean="0"/>
              <a:t> Entity Framework </a:t>
            </a:r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Extension methods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http://fluentnhibernate.org/</a:t>
            </a:r>
          </a:p>
          <a:p>
            <a:r>
              <a:rPr lang="en-US" dirty="0" err="1" smtClean="0"/>
              <a:t>NBuilder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://nbuilder.org/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 (too many links to list)</a:t>
            </a:r>
          </a:p>
          <a:p>
            <a:r>
              <a:rPr lang="en-US" dirty="0" smtClean="0"/>
              <a:t>J.P. Hamilton</a:t>
            </a:r>
          </a:p>
          <a:p>
            <a:pPr lvl="1"/>
            <a:r>
              <a:rPr lang="en-US" dirty="0" smtClean="0">
                <a:hlinkClick r:id="rId2"/>
              </a:rPr>
              <a:t>http://www.jphamilton.net/post/MVVM-with-Type-Safe-INotifyPropertyChanged.aspx</a:t>
            </a:r>
            <a:endParaRPr lang="en-US" dirty="0" smtClean="0"/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Rob </a:t>
            </a:r>
            <a:r>
              <a:rPr lang="en-US" dirty="0" err="1" smtClean="0"/>
              <a:t>Conery</a:t>
            </a:r>
            <a:endParaRPr lang="en-US" dirty="0" smtClean="0"/>
          </a:p>
          <a:p>
            <a:pPr lvl="1"/>
            <a:r>
              <a:rPr lang="en-US" dirty="0" smtClean="0"/>
              <a:t>http://blog.wekeroad.com/blog/working-with-linq-s-expression-trees-visually/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Barnett</a:t>
            </a:r>
          </a:p>
          <a:p>
            <a:pPr lvl="1"/>
            <a:r>
              <a:rPr lang="en-US" dirty="0" smtClean="0"/>
              <a:t>http://weblogs.asp.net/gbarnett/archive/2007/09/15/expression-tree-visualizer.aspx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Lambda Expressions</a:t>
            </a:r>
            <a:endParaRPr lang="en-US" dirty="0" smtClean="0"/>
          </a:p>
          <a:p>
            <a:pPr lvl="1" fontAlgn="ctr"/>
            <a:r>
              <a:rPr lang="en-US" dirty="0"/>
              <a:t>What are they</a:t>
            </a:r>
            <a:endParaRPr lang="en-US" dirty="0" smtClean="0"/>
          </a:p>
          <a:p>
            <a:pPr lvl="1" fontAlgn="ctr"/>
            <a:r>
              <a:rPr lang="en-US" dirty="0" err="1"/>
              <a:t>Linq</a:t>
            </a:r>
            <a:endParaRPr lang="en-US" dirty="0" smtClean="0"/>
          </a:p>
          <a:p>
            <a:pPr lvl="1" fontAlgn="ctr"/>
            <a:r>
              <a:rPr lang="en-US" dirty="0"/>
              <a:t>WPF Notify Property Change example</a:t>
            </a:r>
            <a:endParaRPr lang="en-US" dirty="0" smtClean="0"/>
          </a:p>
          <a:p>
            <a:pPr lvl="1" fontAlgn="ctr"/>
            <a:r>
              <a:rPr lang="en-US" dirty="0"/>
              <a:t>Delegate Commands</a:t>
            </a:r>
            <a:endParaRPr lang="en-US" dirty="0" smtClean="0"/>
          </a:p>
          <a:p>
            <a:pPr lvl="1" fontAlgn="ctr"/>
            <a:r>
              <a:rPr lang="en-US" dirty="0"/>
              <a:t>Event Handlers</a:t>
            </a:r>
            <a:endParaRPr lang="en-US" dirty="0" smtClean="0"/>
          </a:p>
          <a:p>
            <a:pPr lvl="1" fontAlgn="ctr"/>
            <a:r>
              <a:rPr lang="en-US" dirty="0"/>
              <a:t>EF Example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Fluent Interface</a:t>
            </a:r>
            <a:endParaRPr lang="en-US" dirty="0" smtClean="0"/>
          </a:p>
          <a:p>
            <a:pPr lvl="1" fontAlgn="ctr"/>
            <a:r>
              <a:rPr lang="en-US" dirty="0"/>
              <a:t>What are they</a:t>
            </a:r>
            <a:endParaRPr lang="en-US" dirty="0" smtClean="0"/>
          </a:p>
          <a:p>
            <a:pPr lvl="1" fontAlgn="ctr"/>
            <a:r>
              <a:rPr lang="en-US" dirty="0"/>
              <a:t>Get Selected Items</a:t>
            </a:r>
            <a:endParaRPr lang="en-US" dirty="0" smtClean="0"/>
          </a:p>
          <a:p>
            <a:pPr lvl="1" fontAlgn="ctr"/>
            <a:r>
              <a:rPr lang="en-US" dirty="0"/>
              <a:t>Fluent </a:t>
            </a:r>
            <a:r>
              <a:rPr lang="en-US" dirty="0" err="1"/>
              <a:t>Nhibernate</a:t>
            </a:r>
            <a:r>
              <a:rPr lang="en-US" dirty="0"/>
              <a:t> (</a:t>
            </a:r>
            <a:r>
              <a:rPr lang="en-US" dirty="0" err="1"/>
              <a:t>config</a:t>
            </a:r>
            <a:r>
              <a:rPr lang="en-US" dirty="0"/>
              <a:t>)</a:t>
            </a:r>
            <a:endParaRPr lang="en-US" dirty="0" smtClean="0"/>
          </a:p>
          <a:p>
            <a:pPr lvl="1" fontAlgn="ctr"/>
            <a:r>
              <a:rPr lang="en-US" dirty="0"/>
              <a:t>Open Rasta (</a:t>
            </a:r>
            <a:r>
              <a:rPr lang="en-US" dirty="0" err="1"/>
              <a:t>config</a:t>
            </a:r>
            <a:r>
              <a:rPr lang="en-US" dirty="0"/>
              <a:t>)</a:t>
            </a:r>
            <a:endParaRPr lang="en-US" dirty="0" smtClean="0"/>
          </a:p>
          <a:p>
            <a:pPr lvl="1" fontAlgn="ctr"/>
            <a:r>
              <a:rPr lang="en-US" dirty="0"/>
              <a:t>Structure Map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What are they?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Introduced in </a:t>
            </a:r>
            <a:r>
              <a:rPr lang="en-US" dirty="0" err="1" smtClean="0">
                <a:latin typeface="FuturaTCEMed" pitchFamily="2" charset="0"/>
              </a:rPr>
              <a:t>.Net</a:t>
            </a:r>
            <a:r>
              <a:rPr lang="en-US" dirty="0" smtClean="0">
                <a:latin typeface="FuturaTCEMed" pitchFamily="2" charset="0"/>
              </a:rPr>
              <a:t> 3.5 and Visual Studio 2008</a:t>
            </a:r>
          </a:p>
          <a:p>
            <a:pPr lvl="1">
              <a:buNone/>
            </a:pPr>
            <a:endParaRPr lang="en-US" dirty="0" smtClean="0">
              <a:latin typeface="FuturaTCEMed" pitchFamily="2" charset="0"/>
            </a:endParaRPr>
          </a:p>
          <a:p>
            <a:pPr lvl="1">
              <a:buNone/>
            </a:pPr>
            <a:r>
              <a:rPr lang="en-US" dirty="0" smtClean="0">
                <a:latin typeface="FuturaTCEMed" pitchFamily="2" charset="0"/>
              </a:rPr>
              <a:t>Extension methods enable you to "add" methods to existing types without creating a new derived type, recompiling, or otherwise modifying the original type.</a:t>
            </a:r>
            <a:endParaRPr lang="en-US" dirty="0">
              <a:latin typeface="FuturaTCEMe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79154" y="3656806"/>
            <a:ext cx="377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Extension method on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998354" y="31234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an extension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6934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412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Make </a:t>
            </a:r>
            <a:r>
              <a:rPr lang="en-US" dirty="0" smtClean="0"/>
              <a:t>a static </a:t>
            </a:r>
            <a:r>
              <a:rPr lang="en-US" dirty="0" smtClean="0"/>
              <a:t>class</a:t>
            </a:r>
          </a:p>
          <a:p>
            <a:pPr marL="342900" indent="-342900">
              <a:buAutoNum type="arabicPeriod"/>
            </a:pPr>
            <a:r>
              <a:rPr lang="en-US" dirty="0" smtClean="0"/>
              <a:t>With a static method</a:t>
            </a:r>
          </a:p>
          <a:p>
            <a:pPr marL="342900" indent="-342900">
              <a:buAutoNum type="arabicPeriod"/>
            </a:pPr>
            <a:r>
              <a:rPr lang="en-US" dirty="0" smtClean="0"/>
              <a:t>First parameter is the object to extend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743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30944" y="342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886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those 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057400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extensions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581400"/>
            <a:ext cx="169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extensions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362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5257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741</Words>
  <Application>Microsoft Office PowerPoint</Application>
  <PresentationFormat>On-screen Show (4:3)</PresentationFormat>
  <Paragraphs>139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Evolve Your Code</vt:lpstr>
      <vt:lpstr>Purpose</vt:lpstr>
      <vt:lpstr>Outline</vt:lpstr>
      <vt:lpstr>Extension methods</vt:lpstr>
      <vt:lpstr>What are they?</vt:lpstr>
      <vt:lpstr>Where have I seen them before?</vt:lpstr>
      <vt:lpstr>How to make an extension method</vt:lpstr>
      <vt:lpstr>Using those extensions</vt:lpstr>
      <vt:lpstr>Lambda expressions</vt:lpstr>
      <vt:lpstr>What are Lambda Expressions?</vt:lpstr>
      <vt:lpstr>Where have I seen them before?</vt:lpstr>
      <vt:lpstr>As event handlers as well</vt:lpstr>
      <vt:lpstr>How can I use them?</vt:lpstr>
      <vt:lpstr>Funcs</vt:lpstr>
      <vt:lpstr>Actions</vt:lpstr>
      <vt:lpstr>Expression Trees</vt:lpstr>
      <vt:lpstr>What are they?</vt:lpstr>
      <vt:lpstr>Say what?!</vt:lpstr>
      <vt:lpstr>Ok… how about this…</vt:lpstr>
      <vt:lpstr>1 + 1</vt:lpstr>
      <vt:lpstr>WPF Notify property change demo</vt:lpstr>
      <vt:lpstr>Fluent interfaces</vt:lpstr>
      <vt:lpstr>What are they?</vt:lpstr>
      <vt:lpstr>All the rage…</vt:lpstr>
      <vt:lpstr>Structure Map</vt:lpstr>
      <vt:lpstr>Fluent NHibernate</vt:lpstr>
      <vt:lpstr>Open Rasta</vt:lpstr>
      <vt:lpstr>NBuilder</vt:lpstr>
      <vt:lpstr>When to use Fluent Interfaces</vt:lpstr>
      <vt:lpstr>Pros &amp; Cons</vt:lpstr>
      <vt:lpstr>Is it an API or a DSL?</vt:lpstr>
      <vt:lpstr>Add Example</vt:lpstr>
      <vt:lpstr>Selected Example</vt:lpstr>
      <vt:lpstr>Putting it all together</vt:lpstr>
      <vt:lpstr>Expression trees advanced</vt:lpstr>
      <vt:lpstr>Expression Tree Visualizer</vt:lpstr>
      <vt:lpstr>Brief Reminder</vt:lpstr>
      <vt:lpstr>Using the Visitor Pattern</vt:lpstr>
      <vt:lpstr>Poco Entity Framework poc</vt:lpstr>
      <vt:lpstr>Third Party Frameworks</vt:lpstr>
      <vt:lpstr>Resources</vt:lpstr>
      <vt:lpstr>Resources II</vt:lpstr>
      <vt:lpstr>MISC SLIDES</vt:lpstr>
      <vt:lpstr>Lambda Outline</vt:lpstr>
      <vt:lpstr>Fluent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Birkholz</dc:creator>
  <cp:lastModifiedBy>Jonathan Birkholz</cp:lastModifiedBy>
  <cp:revision>322</cp:revision>
  <dcterms:created xsi:type="dcterms:W3CDTF">2009-09-18T03:14:35Z</dcterms:created>
  <dcterms:modified xsi:type="dcterms:W3CDTF">2009-09-23T03:14:07Z</dcterms:modified>
</cp:coreProperties>
</file>