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1" r:id="rId4"/>
    <p:sldId id="272" r:id="rId5"/>
    <p:sldId id="275" r:id="rId6"/>
    <p:sldId id="273" r:id="rId7"/>
    <p:sldId id="274" r:id="rId8"/>
    <p:sldId id="333" r:id="rId9"/>
    <p:sldId id="257" r:id="rId10"/>
    <p:sldId id="258" r:id="rId11"/>
    <p:sldId id="259" r:id="rId12"/>
    <p:sldId id="276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7" r:id="rId21"/>
    <p:sldId id="267" r:id="rId22"/>
    <p:sldId id="268" r:id="rId23"/>
    <p:sldId id="269" r:id="rId24"/>
    <p:sldId id="270" r:id="rId25"/>
    <p:sldId id="334" r:id="rId26"/>
    <p:sldId id="279" r:id="rId27"/>
    <p:sldId id="332" r:id="rId28"/>
    <p:sldId id="335" r:id="rId29"/>
    <p:sldId id="281" r:id="rId30"/>
    <p:sldId id="336" r:id="rId31"/>
    <p:sldId id="283" r:id="rId32"/>
    <p:sldId id="282" r:id="rId33"/>
    <p:sldId id="284" r:id="rId34"/>
    <p:sldId id="286" r:id="rId35"/>
    <p:sldId id="287" r:id="rId36"/>
    <p:sldId id="288" r:id="rId37"/>
    <p:sldId id="285" r:id="rId38"/>
    <p:sldId id="289" r:id="rId39"/>
    <p:sldId id="290" r:id="rId40"/>
    <p:sldId id="278" r:id="rId41"/>
    <p:sldId id="291" r:id="rId42"/>
    <p:sldId id="292" r:id="rId43"/>
    <p:sldId id="293" r:id="rId44"/>
    <p:sldId id="339" r:id="rId45"/>
    <p:sldId id="299" r:id="rId46"/>
    <p:sldId id="300" r:id="rId47"/>
    <p:sldId id="301" r:id="rId48"/>
    <p:sldId id="302" r:id="rId49"/>
    <p:sldId id="338" r:id="rId50"/>
    <p:sldId id="337" r:id="rId51"/>
    <p:sldId id="303" r:id="rId52"/>
    <p:sldId id="340" r:id="rId53"/>
    <p:sldId id="305" r:id="rId54"/>
    <p:sldId id="349" r:id="rId55"/>
    <p:sldId id="306" r:id="rId56"/>
    <p:sldId id="307" r:id="rId57"/>
    <p:sldId id="348" r:id="rId58"/>
    <p:sldId id="309" r:id="rId59"/>
    <p:sldId id="341" r:id="rId60"/>
    <p:sldId id="319" r:id="rId61"/>
    <p:sldId id="318" r:id="rId62"/>
    <p:sldId id="320" r:id="rId63"/>
    <p:sldId id="310" r:id="rId64"/>
    <p:sldId id="342" r:id="rId65"/>
    <p:sldId id="313" r:id="rId66"/>
    <p:sldId id="315" r:id="rId67"/>
    <p:sldId id="344" r:id="rId68"/>
    <p:sldId id="317" r:id="rId69"/>
    <p:sldId id="343" r:id="rId70"/>
    <p:sldId id="345" r:id="rId71"/>
    <p:sldId id="346" r:id="rId72"/>
    <p:sldId id="316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08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>
      <p:cViewPr varScale="1">
        <p:scale>
          <a:sx n="104" d="100"/>
          <a:sy n="104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1A59A-4069-4FA1-83B6-AD531728E64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5606-1762-46C4-AA0B-63024C8A9E90}">
      <dgm:prSet phldrT="[Text]" custT="1"/>
      <dgm:spPr/>
      <dgm:t>
        <a:bodyPr/>
        <a:lstStyle/>
        <a:p>
          <a:r>
            <a:rPr lang="en-US" sz="1200" b="1" dirty="0" smtClean="0"/>
            <a:t>Object</a:t>
          </a:r>
          <a:endParaRPr lang="en-US" sz="1200" b="1" dirty="0"/>
        </a:p>
      </dgm:t>
    </dgm:pt>
    <dgm:pt modelId="{1E57F98B-CFD8-4B0B-A351-1579692FD339}" type="par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A86591C7-B7F8-45CC-827D-DD74A046C694}" type="sib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DCAC1769-56EE-43F3-BFA9-2FA13C1AAD22}">
      <dgm:prSet phldrT="[Text]" custT="1"/>
      <dgm:spPr/>
      <dgm:t>
        <a:bodyPr/>
        <a:lstStyle/>
        <a:p>
          <a:r>
            <a:rPr lang="en-US" sz="1200" b="1" dirty="0" smtClean="0"/>
            <a:t>Dispatcher Object</a:t>
          </a:r>
          <a:endParaRPr lang="en-US" sz="1200" b="1" dirty="0"/>
        </a:p>
      </dgm:t>
    </dgm:pt>
    <dgm:pt modelId="{232144A6-594F-46A7-A7B7-861E0D463354}" type="par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A028E9CA-E657-4C8C-BF04-E5348359BE32}" type="sib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81B36C31-DF8B-44D2-AC5F-15846E45A975}">
      <dgm:prSet phldrT="[Text]" custT="1"/>
      <dgm:spPr/>
      <dgm:t>
        <a:bodyPr/>
        <a:lstStyle/>
        <a:p>
          <a:r>
            <a:rPr lang="en-US" sz="1200" b="1" dirty="0" smtClean="0"/>
            <a:t>Dependency Object</a:t>
          </a:r>
          <a:endParaRPr lang="en-US" sz="1200" b="1" dirty="0"/>
        </a:p>
      </dgm:t>
    </dgm:pt>
    <dgm:pt modelId="{5EE31747-5675-4032-8024-611EB34ACC3B}" type="par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14D7079B-DD2F-4F74-A146-B9D6AFBF9D9D}" type="sib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64FBDF4C-B609-4009-BE7D-473BB9EF8F67}">
      <dgm:prSet phldrT="[Text]" custT="1"/>
      <dgm:spPr/>
      <dgm:t>
        <a:bodyPr/>
        <a:lstStyle/>
        <a:p>
          <a:r>
            <a:rPr lang="en-US" sz="1200" b="1" dirty="0" smtClean="0"/>
            <a:t>Freezable</a:t>
          </a:r>
          <a:endParaRPr lang="en-US" sz="1200" b="1" dirty="0"/>
        </a:p>
      </dgm:t>
    </dgm:pt>
    <dgm:pt modelId="{2F3F0353-BA59-4A0A-81A1-E40D332543BB}" type="par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AB2D94A6-1513-4CB6-9835-A29F7DC8D014}" type="sib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156AC726-DD7B-4E72-8ACF-DB9A959FCB2E}">
      <dgm:prSet phldrT="[Text]" custT="1"/>
      <dgm:spPr/>
      <dgm:t>
        <a:bodyPr/>
        <a:lstStyle/>
        <a:p>
          <a:r>
            <a:rPr lang="en-US" sz="1200" b="1" dirty="0" smtClean="0"/>
            <a:t>Visual</a:t>
          </a:r>
          <a:endParaRPr lang="en-US" sz="1200" b="1" dirty="0"/>
        </a:p>
      </dgm:t>
    </dgm:pt>
    <dgm:pt modelId="{F39AA878-2E0E-4F4A-86DD-37BC08F66537}" type="par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00B67374-055F-46F1-BE18-05546951A1DE}" type="sib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5838D46F-7C8D-4206-8DDE-8060C45AEBD8}">
      <dgm:prSet phldrT="[Text]" custT="1"/>
      <dgm:spPr/>
      <dgm:t>
        <a:bodyPr/>
        <a:lstStyle/>
        <a:p>
          <a:r>
            <a:rPr lang="en-US" sz="1200" b="1" dirty="0" err="1" smtClean="0"/>
            <a:t>ContentElement</a:t>
          </a:r>
          <a:endParaRPr lang="en-US" sz="1200" b="1" dirty="0"/>
        </a:p>
      </dgm:t>
    </dgm:pt>
    <dgm:pt modelId="{1C4620D8-B272-4E98-A393-BE943B8FE036}" type="par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0001B76-2457-49F2-BF16-E3208A800187}" type="sib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679F30B-4A00-4F3B-B57D-EE8B8F9C8F47}">
      <dgm:prSet phldrT="[Text]" custT="1"/>
      <dgm:spPr/>
      <dgm:t>
        <a:bodyPr/>
        <a:lstStyle/>
        <a:p>
          <a:r>
            <a:rPr lang="en-US" sz="1200" b="1" dirty="0" err="1" smtClean="0"/>
            <a:t>UIElement</a:t>
          </a:r>
          <a:endParaRPr lang="en-US" sz="1200" b="1" dirty="0"/>
        </a:p>
      </dgm:t>
    </dgm:pt>
    <dgm:pt modelId="{99463C61-C5F1-4CBA-9A56-2010DF6D500B}" type="par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74ECA2CF-A47D-4C3C-A267-26A17DE0927B}" type="sib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3C5871A0-B6ED-4A5E-B629-ABCB4F009C9B}">
      <dgm:prSet phldrT="[Text]" custT="1"/>
      <dgm:spPr/>
      <dgm:t>
        <a:bodyPr/>
        <a:lstStyle/>
        <a:p>
          <a:r>
            <a:rPr lang="en-US" sz="1200" b="1" dirty="0" err="1" smtClean="0"/>
            <a:t>FrameworkElement</a:t>
          </a:r>
          <a:endParaRPr lang="en-US" sz="1200" b="1" dirty="0"/>
        </a:p>
      </dgm:t>
    </dgm:pt>
    <dgm:pt modelId="{EE1A5EFC-CE6F-4FB0-838C-AC74BC9DF385}" type="par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39C74534-D164-4C1A-8DDC-83F045841ECA}" type="sib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8CBA69FD-0F3F-4EC0-8B5C-0D454FDC5259}">
      <dgm:prSet phldrT="[Text]" custT="1"/>
      <dgm:spPr/>
      <dgm:t>
        <a:bodyPr/>
        <a:lstStyle/>
        <a:p>
          <a:r>
            <a:rPr lang="en-US" sz="1200" b="1" dirty="0" smtClean="0"/>
            <a:t>Control</a:t>
          </a:r>
          <a:endParaRPr lang="en-US" sz="1200" b="1" dirty="0"/>
        </a:p>
      </dgm:t>
    </dgm:pt>
    <dgm:pt modelId="{286DC620-BB32-4056-A3E7-75CAC0C52907}" type="par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9BE51390-99D6-47EE-B6D4-0CB35967DFBC}" type="sib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586D52E6-BDE9-4E66-AEA6-6D8473564943}">
      <dgm:prSet phldrT="[Text]" custT="1"/>
      <dgm:spPr/>
      <dgm:t>
        <a:bodyPr/>
        <a:lstStyle/>
        <a:p>
          <a:r>
            <a:rPr lang="en-US" sz="1200" b="1" dirty="0" err="1" smtClean="0"/>
            <a:t>FrameworkContentElement</a:t>
          </a:r>
          <a:endParaRPr lang="en-US" sz="1200" b="1" dirty="0"/>
        </a:p>
      </dgm:t>
    </dgm:pt>
    <dgm:pt modelId="{60D2C7D0-9220-4697-AC7F-7AD2D6EFA0AF}" type="par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8CD97639-B2C8-4167-8976-620F3C7DDE5E}" type="sib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FCCF0EC8-9948-4A5C-BAE4-F6C9C87B3291}" type="pres">
      <dgm:prSet presAssocID="{2831A59A-4069-4FA1-83B6-AD531728E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352992-081A-4F44-9FAF-0A1800ECCF3E}" type="pres">
      <dgm:prSet presAssocID="{B50A5606-1762-46C4-AA0B-63024C8A9E90}" presName="hierRoot1" presStyleCnt="0">
        <dgm:presLayoutVars>
          <dgm:hierBranch val="init"/>
        </dgm:presLayoutVars>
      </dgm:prSet>
      <dgm:spPr/>
    </dgm:pt>
    <dgm:pt modelId="{86303770-EA76-4BA2-9829-EC2BDB29493B}" type="pres">
      <dgm:prSet presAssocID="{B50A5606-1762-46C4-AA0B-63024C8A9E90}" presName="rootComposite1" presStyleCnt="0"/>
      <dgm:spPr/>
    </dgm:pt>
    <dgm:pt modelId="{EC364626-35D9-46E3-9A60-928233A69680}" type="pres">
      <dgm:prSet presAssocID="{B50A5606-1762-46C4-AA0B-63024C8A9E90}" presName="rootText1" presStyleLbl="node0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F02B3-4C30-4E76-9B91-51B2B6791250}" type="pres">
      <dgm:prSet presAssocID="{B50A5606-1762-46C4-AA0B-63024C8A9E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4CE0F0-8C8F-442A-86FE-FDC18CEA0F13}" type="pres">
      <dgm:prSet presAssocID="{B50A5606-1762-46C4-AA0B-63024C8A9E90}" presName="hierChild2" presStyleCnt="0"/>
      <dgm:spPr/>
    </dgm:pt>
    <dgm:pt modelId="{B7D15763-141E-4399-88C7-E1AABD526718}" type="pres">
      <dgm:prSet presAssocID="{232144A6-594F-46A7-A7B7-861E0D46335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39A1104-062F-4786-BCFC-B9780B4448DC}" type="pres">
      <dgm:prSet presAssocID="{DCAC1769-56EE-43F3-BFA9-2FA13C1AAD22}" presName="hierRoot2" presStyleCnt="0">
        <dgm:presLayoutVars>
          <dgm:hierBranch val="init"/>
        </dgm:presLayoutVars>
      </dgm:prSet>
      <dgm:spPr/>
    </dgm:pt>
    <dgm:pt modelId="{B536E066-BADC-4CB6-AB9E-84BB93D1CE72}" type="pres">
      <dgm:prSet presAssocID="{DCAC1769-56EE-43F3-BFA9-2FA13C1AAD22}" presName="rootComposite" presStyleCnt="0"/>
      <dgm:spPr/>
    </dgm:pt>
    <dgm:pt modelId="{4E2CF28E-4134-4468-9084-50FBD83E7FCD}" type="pres">
      <dgm:prSet presAssocID="{DCAC1769-56EE-43F3-BFA9-2FA13C1AAD22}" presName="rootText" presStyleLbl="node2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DD2BC-B009-41D9-8EA1-5127CD01804E}" type="pres">
      <dgm:prSet presAssocID="{DCAC1769-56EE-43F3-BFA9-2FA13C1AAD22}" presName="rootConnector" presStyleLbl="node2" presStyleIdx="0" presStyleCnt="1"/>
      <dgm:spPr/>
      <dgm:t>
        <a:bodyPr/>
        <a:lstStyle/>
        <a:p>
          <a:endParaRPr lang="en-US"/>
        </a:p>
      </dgm:t>
    </dgm:pt>
    <dgm:pt modelId="{33AE95A0-7B48-4E71-B802-7C16C079480C}" type="pres">
      <dgm:prSet presAssocID="{DCAC1769-56EE-43F3-BFA9-2FA13C1AAD22}" presName="hierChild4" presStyleCnt="0"/>
      <dgm:spPr/>
    </dgm:pt>
    <dgm:pt modelId="{EDCC00D5-C8D9-4C51-A1CE-52034DA080BC}" type="pres">
      <dgm:prSet presAssocID="{5EE31747-5675-4032-8024-611EB34ACC3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9C46B787-F386-44F0-B043-22407DBFB562}" type="pres">
      <dgm:prSet presAssocID="{81B36C31-DF8B-44D2-AC5F-15846E45A975}" presName="hierRoot2" presStyleCnt="0">
        <dgm:presLayoutVars>
          <dgm:hierBranch val="init"/>
        </dgm:presLayoutVars>
      </dgm:prSet>
      <dgm:spPr/>
    </dgm:pt>
    <dgm:pt modelId="{07ACA327-2C84-4FB9-AF25-9B4278271765}" type="pres">
      <dgm:prSet presAssocID="{81B36C31-DF8B-44D2-AC5F-15846E45A975}" presName="rootComposite" presStyleCnt="0"/>
      <dgm:spPr/>
    </dgm:pt>
    <dgm:pt modelId="{061AC658-47F7-4092-A731-984DC3083086}" type="pres">
      <dgm:prSet presAssocID="{81B36C31-DF8B-44D2-AC5F-15846E45A975}" presName="rootText" presStyleLbl="node3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DDC1D-2784-4E9B-9B84-C13CFDECC651}" type="pres">
      <dgm:prSet presAssocID="{81B36C31-DF8B-44D2-AC5F-15846E45A9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DD86388E-2440-4786-9DEB-F11DC6812993}" type="pres">
      <dgm:prSet presAssocID="{81B36C31-DF8B-44D2-AC5F-15846E45A975}" presName="hierChild4" presStyleCnt="0"/>
      <dgm:spPr/>
    </dgm:pt>
    <dgm:pt modelId="{D1174489-E962-4DD0-8DA8-D6452DDD4302}" type="pres">
      <dgm:prSet presAssocID="{2F3F0353-BA59-4A0A-81A1-E40D332543BB}" presName="Name37" presStyleLbl="parChTrans1D4" presStyleIdx="0" presStyleCnt="7"/>
      <dgm:spPr/>
      <dgm:t>
        <a:bodyPr/>
        <a:lstStyle/>
        <a:p>
          <a:endParaRPr lang="en-US"/>
        </a:p>
      </dgm:t>
    </dgm:pt>
    <dgm:pt modelId="{AF8C39D5-8D44-4C12-A6EF-06CA9F6C0555}" type="pres">
      <dgm:prSet presAssocID="{64FBDF4C-B609-4009-BE7D-473BB9EF8F67}" presName="hierRoot2" presStyleCnt="0">
        <dgm:presLayoutVars>
          <dgm:hierBranch val="init"/>
        </dgm:presLayoutVars>
      </dgm:prSet>
      <dgm:spPr/>
    </dgm:pt>
    <dgm:pt modelId="{5A66A546-943A-453D-8DC4-A05C7AB228E9}" type="pres">
      <dgm:prSet presAssocID="{64FBDF4C-B609-4009-BE7D-473BB9EF8F67}" presName="rootComposite" presStyleCnt="0"/>
      <dgm:spPr/>
    </dgm:pt>
    <dgm:pt modelId="{DFF7F668-34BF-43F3-8355-91CBC30F09A9}" type="pres">
      <dgm:prSet presAssocID="{64FBDF4C-B609-4009-BE7D-473BB9EF8F67}" presName="rootText" presStyleLbl="node4" presStyleIdx="0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50295-02C1-4C56-A7F9-745D29FFF023}" type="pres">
      <dgm:prSet presAssocID="{64FBDF4C-B609-4009-BE7D-473BB9EF8F67}" presName="rootConnector" presStyleLbl="node4" presStyleIdx="0" presStyleCnt="7"/>
      <dgm:spPr/>
      <dgm:t>
        <a:bodyPr/>
        <a:lstStyle/>
        <a:p>
          <a:endParaRPr lang="en-US"/>
        </a:p>
      </dgm:t>
    </dgm:pt>
    <dgm:pt modelId="{0B50877B-C61F-41CD-8E2A-96DD03FC6F95}" type="pres">
      <dgm:prSet presAssocID="{64FBDF4C-B609-4009-BE7D-473BB9EF8F67}" presName="hierChild4" presStyleCnt="0"/>
      <dgm:spPr/>
    </dgm:pt>
    <dgm:pt modelId="{5510EFBF-98EF-4E04-9420-9E0616115022}" type="pres">
      <dgm:prSet presAssocID="{64FBDF4C-B609-4009-BE7D-473BB9EF8F67}" presName="hierChild5" presStyleCnt="0"/>
      <dgm:spPr/>
    </dgm:pt>
    <dgm:pt modelId="{3923B00D-FAE7-4543-8115-5B6CF6CECB86}" type="pres">
      <dgm:prSet presAssocID="{F39AA878-2E0E-4F4A-86DD-37BC08F66537}" presName="Name37" presStyleLbl="parChTrans1D4" presStyleIdx="1" presStyleCnt="7"/>
      <dgm:spPr/>
      <dgm:t>
        <a:bodyPr/>
        <a:lstStyle/>
        <a:p>
          <a:endParaRPr lang="en-US"/>
        </a:p>
      </dgm:t>
    </dgm:pt>
    <dgm:pt modelId="{A4DE1E70-E2EE-4D0C-A5A7-040AD2C6C4D9}" type="pres">
      <dgm:prSet presAssocID="{156AC726-DD7B-4E72-8ACF-DB9A959FCB2E}" presName="hierRoot2" presStyleCnt="0">
        <dgm:presLayoutVars>
          <dgm:hierBranch val="init"/>
        </dgm:presLayoutVars>
      </dgm:prSet>
      <dgm:spPr/>
    </dgm:pt>
    <dgm:pt modelId="{979E7E1E-D971-4948-8146-8409448666A3}" type="pres">
      <dgm:prSet presAssocID="{156AC726-DD7B-4E72-8ACF-DB9A959FCB2E}" presName="rootComposite" presStyleCnt="0"/>
      <dgm:spPr/>
    </dgm:pt>
    <dgm:pt modelId="{41257DA9-1A9A-4678-B5B6-7087398F85F3}" type="pres">
      <dgm:prSet presAssocID="{156AC726-DD7B-4E72-8ACF-DB9A959FCB2E}" presName="rootText" presStyleLbl="node4" presStyleIdx="1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630D1-7746-4C7F-AF17-20EF5B5AB600}" type="pres">
      <dgm:prSet presAssocID="{156AC726-DD7B-4E72-8ACF-DB9A959FCB2E}" presName="rootConnector" presStyleLbl="node4" presStyleIdx="1" presStyleCnt="7"/>
      <dgm:spPr/>
      <dgm:t>
        <a:bodyPr/>
        <a:lstStyle/>
        <a:p>
          <a:endParaRPr lang="en-US"/>
        </a:p>
      </dgm:t>
    </dgm:pt>
    <dgm:pt modelId="{CE4EC210-FA85-4F44-9FE6-7744C1CFE30D}" type="pres">
      <dgm:prSet presAssocID="{156AC726-DD7B-4E72-8ACF-DB9A959FCB2E}" presName="hierChild4" presStyleCnt="0"/>
      <dgm:spPr/>
    </dgm:pt>
    <dgm:pt modelId="{7F30AC78-F5FE-435A-BE07-64B9DF853CAE}" type="pres">
      <dgm:prSet presAssocID="{99463C61-C5F1-4CBA-9A56-2010DF6D500B}" presName="Name37" presStyleLbl="parChTrans1D4" presStyleIdx="2" presStyleCnt="7"/>
      <dgm:spPr/>
      <dgm:t>
        <a:bodyPr/>
        <a:lstStyle/>
        <a:p>
          <a:endParaRPr lang="en-US"/>
        </a:p>
      </dgm:t>
    </dgm:pt>
    <dgm:pt modelId="{E24AFFC6-F759-4BCC-B85B-31A8C5226469}" type="pres">
      <dgm:prSet presAssocID="{1679F30B-4A00-4F3B-B57D-EE8B8F9C8F47}" presName="hierRoot2" presStyleCnt="0">
        <dgm:presLayoutVars>
          <dgm:hierBranch val="init"/>
        </dgm:presLayoutVars>
      </dgm:prSet>
      <dgm:spPr/>
    </dgm:pt>
    <dgm:pt modelId="{86A45A01-E11A-4038-8C2D-040355ED7124}" type="pres">
      <dgm:prSet presAssocID="{1679F30B-4A00-4F3B-B57D-EE8B8F9C8F47}" presName="rootComposite" presStyleCnt="0"/>
      <dgm:spPr/>
    </dgm:pt>
    <dgm:pt modelId="{46B4DA0A-356E-4B83-8907-A637478D0EBB}" type="pres">
      <dgm:prSet presAssocID="{1679F30B-4A00-4F3B-B57D-EE8B8F9C8F47}" presName="rootText" presStyleLbl="node4" presStyleIdx="2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6D6A6-8DFE-450A-B9A1-4FEDFE310C9E}" type="pres">
      <dgm:prSet presAssocID="{1679F30B-4A00-4F3B-B57D-EE8B8F9C8F47}" presName="rootConnector" presStyleLbl="node4" presStyleIdx="2" presStyleCnt="7"/>
      <dgm:spPr/>
      <dgm:t>
        <a:bodyPr/>
        <a:lstStyle/>
        <a:p>
          <a:endParaRPr lang="en-US"/>
        </a:p>
      </dgm:t>
    </dgm:pt>
    <dgm:pt modelId="{DBDEA3E4-47D9-434C-BC0C-09BB3943E782}" type="pres">
      <dgm:prSet presAssocID="{1679F30B-4A00-4F3B-B57D-EE8B8F9C8F47}" presName="hierChild4" presStyleCnt="0"/>
      <dgm:spPr/>
    </dgm:pt>
    <dgm:pt modelId="{6F885EA8-5FE5-4E0F-89D8-120BC98E61B2}" type="pres">
      <dgm:prSet presAssocID="{1679F30B-4A00-4F3B-B57D-EE8B8F9C8F47}" presName="hierChild5" presStyleCnt="0"/>
      <dgm:spPr/>
    </dgm:pt>
    <dgm:pt modelId="{0AE19E72-3F9A-4950-A4CD-8FAE3DEC54F7}" type="pres">
      <dgm:prSet presAssocID="{EE1A5EFC-CE6F-4FB0-838C-AC74BC9DF38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0965170C-DD63-4B12-B70B-2CF0BBD06B5C}" type="pres">
      <dgm:prSet presAssocID="{3C5871A0-B6ED-4A5E-B629-ABCB4F009C9B}" presName="hierRoot2" presStyleCnt="0">
        <dgm:presLayoutVars>
          <dgm:hierBranch val="init"/>
        </dgm:presLayoutVars>
      </dgm:prSet>
      <dgm:spPr/>
    </dgm:pt>
    <dgm:pt modelId="{2BF2130A-8EC6-4018-BD92-2867554FFE1D}" type="pres">
      <dgm:prSet presAssocID="{3C5871A0-B6ED-4A5E-B629-ABCB4F009C9B}" presName="rootComposite" presStyleCnt="0"/>
      <dgm:spPr/>
    </dgm:pt>
    <dgm:pt modelId="{2BB2A630-F0E0-46A5-9A86-C7EC2001AFB4}" type="pres">
      <dgm:prSet presAssocID="{3C5871A0-B6ED-4A5E-B629-ABCB4F009C9B}" presName="rootText" presStyleLbl="node4" presStyleIdx="3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0D7B4-3E16-47CC-AD00-76EFA76727C3}" type="pres">
      <dgm:prSet presAssocID="{3C5871A0-B6ED-4A5E-B629-ABCB4F009C9B}" presName="rootConnector" presStyleLbl="node4" presStyleIdx="3" presStyleCnt="7"/>
      <dgm:spPr/>
      <dgm:t>
        <a:bodyPr/>
        <a:lstStyle/>
        <a:p>
          <a:endParaRPr lang="en-US"/>
        </a:p>
      </dgm:t>
    </dgm:pt>
    <dgm:pt modelId="{6AFD67D7-482C-40BC-A200-266BB2309654}" type="pres">
      <dgm:prSet presAssocID="{3C5871A0-B6ED-4A5E-B629-ABCB4F009C9B}" presName="hierChild4" presStyleCnt="0"/>
      <dgm:spPr/>
    </dgm:pt>
    <dgm:pt modelId="{2D615A3A-408E-44E7-A251-7D9D813E8B1E}" type="pres">
      <dgm:prSet presAssocID="{3C5871A0-B6ED-4A5E-B629-ABCB4F009C9B}" presName="hierChild5" presStyleCnt="0"/>
      <dgm:spPr/>
    </dgm:pt>
    <dgm:pt modelId="{D9262A5D-AA8D-4B58-B6F1-8CAE0A11A386}" type="pres">
      <dgm:prSet presAssocID="{286DC620-BB32-4056-A3E7-75CAC0C52907}" presName="Name37" presStyleLbl="parChTrans1D4" presStyleIdx="4" presStyleCnt="7"/>
      <dgm:spPr/>
      <dgm:t>
        <a:bodyPr/>
        <a:lstStyle/>
        <a:p>
          <a:endParaRPr lang="en-US"/>
        </a:p>
      </dgm:t>
    </dgm:pt>
    <dgm:pt modelId="{120CDA0F-8C91-46E6-B16D-5294BC3DFAF6}" type="pres">
      <dgm:prSet presAssocID="{8CBA69FD-0F3F-4EC0-8B5C-0D454FDC5259}" presName="hierRoot2" presStyleCnt="0">
        <dgm:presLayoutVars>
          <dgm:hierBranch val="init"/>
        </dgm:presLayoutVars>
      </dgm:prSet>
      <dgm:spPr/>
    </dgm:pt>
    <dgm:pt modelId="{183EF9AC-C757-4EAC-B383-8CE3A4275561}" type="pres">
      <dgm:prSet presAssocID="{8CBA69FD-0F3F-4EC0-8B5C-0D454FDC5259}" presName="rootComposite" presStyleCnt="0"/>
      <dgm:spPr/>
    </dgm:pt>
    <dgm:pt modelId="{51461D6A-5B8C-4EE4-8620-E062F3EFCEFA}" type="pres">
      <dgm:prSet presAssocID="{8CBA69FD-0F3F-4EC0-8B5C-0D454FDC5259}" presName="rootText" presStyleLbl="node4" presStyleIdx="4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FB248-D1C5-49BA-B14A-6C417BDE0DD9}" type="pres">
      <dgm:prSet presAssocID="{8CBA69FD-0F3F-4EC0-8B5C-0D454FDC5259}" presName="rootConnector" presStyleLbl="node4" presStyleIdx="4" presStyleCnt="7"/>
      <dgm:spPr/>
      <dgm:t>
        <a:bodyPr/>
        <a:lstStyle/>
        <a:p>
          <a:endParaRPr lang="en-US"/>
        </a:p>
      </dgm:t>
    </dgm:pt>
    <dgm:pt modelId="{34747717-8F32-462E-A634-FE3C32CCDEA3}" type="pres">
      <dgm:prSet presAssocID="{8CBA69FD-0F3F-4EC0-8B5C-0D454FDC5259}" presName="hierChild4" presStyleCnt="0"/>
      <dgm:spPr/>
    </dgm:pt>
    <dgm:pt modelId="{A48168EA-14DE-4B60-B8CA-7F395C843494}" type="pres">
      <dgm:prSet presAssocID="{8CBA69FD-0F3F-4EC0-8B5C-0D454FDC5259}" presName="hierChild5" presStyleCnt="0"/>
      <dgm:spPr/>
    </dgm:pt>
    <dgm:pt modelId="{E9905417-E27C-4172-8D02-7EEA67A09823}" type="pres">
      <dgm:prSet presAssocID="{156AC726-DD7B-4E72-8ACF-DB9A959FCB2E}" presName="hierChild5" presStyleCnt="0"/>
      <dgm:spPr/>
    </dgm:pt>
    <dgm:pt modelId="{3745227A-0AEB-45B4-ADA4-D2C9BA1C86D9}" type="pres">
      <dgm:prSet presAssocID="{1C4620D8-B272-4E98-A393-BE943B8FE036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EE0981E-56CE-42C1-8D34-0121D9B600C8}" type="pres">
      <dgm:prSet presAssocID="{5838D46F-7C8D-4206-8DDE-8060C45AEBD8}" presName="hierRoot2" presStyleCnt="0">
        <dgm:presLayoutVars>
          <dgm:hierBranch val="init"/>
        </dgm:presLayoutVars>
      </dgm:prSet>
      <dgm:spPr/>
    </dgm:pt>
    <dgm:pt modelId="{D84CE27A-299C-4DF1-8CA3-70DA5338B7BF}" type="pres">
      <dgm:prSet presAssocID="{5838D46F-7C8D-4206-8DDE-8060C45AEBD8}" presName="rootComposite" presStyleCnt="0"/>
      <dgm:spPr/>
    </dgm:pt>
    <dgm:pt modelId="{E73DDFAA-7EC7-4434-A0AC-F6D1F5CB4668}" type="pres">
      <dgm:prSet presAssocID="{5838D46F-7C8D-4206-8DDE-8060C45AEBD8}" presName="rootText" presStyleLbl="node4" presStyleIdx="5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86ADD-8318-420B-9954-8B8E17D3583C}" type="pres">
      <dgm:prSet presAssocID="{5838D46F-7C8D-4206-8DDE-8060C45AEBD8}" presName="rootConnector" presStyleLbl="node4" presStyleIdx="5" presStyleCnt="7"/>
      <dgm:spPr/>
      <dgm:t>
        <a:bodyPr/>
        <a:lstStyle/>
        <a:p>
          <a:endParaRPr lang="en-US"/>
        </a:p>
      </dgm:t>
    </dgm:pt>
    <dgm:pt modelId="{6B4B0946-2B33-4BAE-AA6F-8CBC05C27EE5}" type="pres">
      <dgm:prSet presAssocID="{5838D46F-7C8D-4206-8DDE-8060C45AEBD8}" presName="hierChild4" presStyleCnt="0"/>
      <dgm:spPr/>
    </dgm:pt>
    <dgm:pt modelId="{35714482-3D54-40F3-980B-5F50205073B8}" type="pres">
      <dgm:prSet presAssocID="{60D2C7D0-9220-4697-AC7F-7AD2D6EFA0AF}" presName="Name37" presStyleLbl="parChTrans1D4" presStyleIdx="6" presStyleCnt="7"/>
      <dgm:spPr/>
      <dgm:t>
        <a:bodyPr/>
        <a:lstStyle/>
        <a:p>
          <a:endParaRPr lang="en-US"/>
        </a:p>
      </dgm:t>
    </dgm:pt>
    <dgm:pt modelId="{67979DD5-365B-4894-995A-2B5F3EB9AC30}" type="pres">
      <dgm:prSet presAssocID="{586D52E6-BDE9-4E66-AEA6-6D8473564943}" presName="hierRoot2" presStyleCnt="0">
        <dgm:presLayoutVars>
          <dgm:hierBranch val="init"/>
        </dgm:presLayoutVars>
      </dgm:prSet>
      <dgm:spPr/>
    </dgm:pt>
    <dgm:pt modelId="{1CFBF2E5-2D07-469B-B8CA-ED05DD7620E7}" type="pres">
      <dgm:prSet presAssocID="{586D52E6-BDE9-4E66-AEA6-6D8473564943}" presName="rootComposite" presStyleCnt="0"/>
      <dgm:spPr/>
    </dgm:pt>
    <dgm:pt modelId="{3BE6BA68-0871-4A1D-804F-3D4232BF2478}" type="pres">
      <dgm:prSet presAssocID="{586D52E6-BDE9-4E66-AEA6-6D8473564943}" presName="rootText" presStyleLbl="node4" presStyleIdx="6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B0E2C-0FA6-4B2D-8D6B-708830660C67}" type="pres">
      <dgm:prSet presAssocID="{586D52E6-BDE9-4E66-AEA6-6D8473564943}" presName="rootConnector" presStyleLbl="node4" presStyleIdx="6" presStyleCnt="7"/>
      <dgm:spPr/>
      <dgm:t>
        <a:bodyPr/>
        <a:lstStyle/>
        <a:p>
          <a:endParaRPr lang="en-US"/>
        </a:p>
      </dgm:t>
    </dgm:pt>
    <dgm:pt modelId="{7B150375-D235-4086-8B2E-9ECEC88DC1CA}" type="pres">
      <dgm:prSet presAssocID="{586D52E6-BDE9-4E66-AEA6-6D8473564943}" presName="hierChild4" presStyleCnt="0"/>
      <dgm:spPr/>
    </dgm:pt>
    <dgm:pt modelId="{50D6905F-6FD3-4CF9-B50D-84D8667CE94E}" type="pres">
      <dgm:prSet presAssocID="{586D52E6-BDE9-4E66-AEA6-6D8473564943}" presName="hierChild5" presStyleCnt="0"/>
      <dgm:spPr/>
    </dgm:pt>
    <dgm:pt modelId="{E87FEF8F-0C56-4ABE-A1EB-0E3CD407258B}" type="pres">
      <dgm:prSet presAssocID="{5838D46F-7C8D-4206-8DDE-8060C45AEBD8}" presName="hierChild5" presStyleCnt="0"/>
      <dgm:spPr/>
    </dgm:pt>
    <dgm:pt modelId="{E4EE302F-CE9F-424A-B699-22C4FCB23AB3}" type="pres">
      <dgm:prSet presAssocID="{81B36C31-DF8B-44D2-AC5F-15846E45A975}" presName="hierChild5" presStyleCnt="0"/>
      <dgm:spPr/>
    </dgm:pt>
    <dgm:pt modelId="{26DFE334-1F77-4005-A1BC-E3EC020619AB}" type="pres">
      <dgm:prSet presAssocID="{DCAC1769-56EE-43F3-BFA9-2FA13C1AAD22}" presName="hierChild5" presStyleCnt="0"/>
      <dgm:spPr/>
    </dgm:pt>
    <dgm:pt modelId="{2AD711D6-8D51-4C98-BF8E-AE656D30E8CF}" type="pres">
      <dgm:prSet presAssocID="{B50A5606-1762-46C4-AA0B-63024C8A9E90}" presName="hierChild3" presStyleCnt="0"/>
      <dgm:spPr/>
    </dgm:pt>
  </dgm:ptLst>
  <dgm:cxnLst>
    <dgm:cxn modelId="{1CE0984A-A186-4D24-99E7-8C04F0730648}" type="presOf" srcId="{B50A5606-1762-46C4-AA0B-63024C8A9E90}" destId="{57BF02B3-4C30-4E76-9B91-51B2B6791250}" srcOrd="1" destOrd="0" presId="urn:microsoft.com/office/officeart/2005/8/layout/orgChart1"/>
    <dgm:cxn modelId="{779606DA-12D2-43C1-8D2E-0E919F1E123A}" srcId="{5838D46F-7C8D-4206-8DDE-8060C45AEBD8}" destId="{586D52E6-BDE9-4E66-AEA6-6D8473564943}" srcOrd="0" destOrd="0" parTransId="{60D2C7D0-9220-4697-AC7F-7AD2D6EFA0AF}" sibTransId="{8CD97639-B2C8-4167-8976-620F3C7DDE5E}"/>
    <dgm:cxn modelId="{21C758DA-99C9-4043-BAF1-18A38E7CA58A}" srcId="{81B36C31-DF8B-44D2-AC5F-15846E45A975}" destId="{64FBDF4C-B609-4009-BE7D-473BB9EF8F67}" srcOrd="0" destOrd="0" parTransId="{2F3F0353-BA59-4A0A-81A1-E40D332543BB}" sibTransId="{AB2D94A6-1513-4CB6-9835-A29F7DC8D014}"/>
    <dgm:cxn modelId="{8D86D2C1-0F10-4977-AB05-A38BE1ED2692}" srcId="{81B36C31-DF8B-44D2-AC5F-15846E45A975}" destId="{5838D46F-7C8D-4206-8DDE-8060C45AEBD8}" srcOrd="2" destOrd="0" parTransId="{1C4620D8-B272-4E98-A393-BE943B8FE036}" sibTransId="{10001B76-2457-49F2-BF16-E3208A800187}"/>
    <dgm:cxn modelId="{A3F9AB3E-64A9-4933-A8D1-B725A9D04241}" type="presOf" srcId="{286DC620-BB32-4056-A3E7-75CAC0C52907}" destId="{D9262A5D-AA8D-4B58-B6F1-8CAE0A11A386}" srcOrd="0" destOrd="0" presId="urn:microsoft.com/office/officeart/2005/8/layout/orgChart1"/>
    <dgm:cxn modelId="{8CC6DD30-C859-4D5D-8C44-AF83DEE179B1}" type="presOf" srcId="{EE1A5EFC-CE6F-4FB0-838C-AC74BC9DF385}" destId="{0AE19E72-3F9A-4950-A4CD-8FAE3DEC54F7}" srcOrd="0" destOrd="0" presId="urn:microsoft.com/office/officeart/2005/8/layout/orgChart1"/>
    <dgm:cxn modelId="{E5996145-1A38-4F78-B3CB-B3253FDCDBB9}" type="presOf" srcId="{3C5871A0-B6ED-4A5E-B629-ABCB4F009C9B}" destId="{C030D7B4-3E16-47CC-AD00-76EFA76727C3}" srcOrd="1" destOrd="0" presId="urn:microsoft.com/office/officeart/2005/8/layout/orgChart1"/>
    <dgm:cxn modelId="{F208AD45-EA3B-4EFD-92B2-8941769A0B20}" srcId="{156AC726-DD7B-4E72-8ACF-DB9A959FCB2E}" destId="{1679F30B-4A00-4F3B-B57D-EE8B8F9C8F47}" srcOrd="0" destOrd="0" parTransId="{99463C61-C5F1-4CBA-9A56-2010DF6D500B}" sibTransId="{74ECA2CF-A47D-4C3C-A267-26A17DE0927B}"/>
    <dgm:cxn modelId="{E4B2561E-4E66-4C1F-8A67-680FF6980A6E}" type="presOf" srcId="{8CBA69FD-0F3F-4EC0-8B5C-0D454FDC5259}" destId="{51461D6A-5B8C-4EE4-8620-E062F3EFCEFA}" srcOrd="0" destOrd="0" presId="urn:microsoft.com/office/officeart/2005/8/layout/orgChart1"/>
    <dgm:cxn modelId="{45B1D0E7-5A3D-433F-B826-039CABFFEE74}" type="presOf" srcId="{99463C61-C5F1-4CBA-9A56-2010DF6D500B}" destId="{7F30AC78-F5FE-435A-BE07-64B9DF853CAE}" srcOrd="0" destOrd="0" presId="urn:microsoft.com/office/officeart/2005/8/layout/orgChart1"/>
    <dgm:cxn modelId="{A5B9DC5C-AACF-4617-AE38-67430386FB4E}" srcId="{156AC726-DD7B-4E72-8ACF-DB9A959FCB2E}" destId="{3C5871A0-B6ED-4A5E-B629-ABCB4F009C9B}" srcOrd="1" destOrd="0" parTransId="{EE1A5EFC-CE6F-4FB0-838C-AC74BC9DF385}" sibTransId="{39C74534-D164-4C1A-8DDC-83F045841ECA}"/>
    <dgm:cxn modelId="{DC0B7D49-E772-4587-8487-C9CFDED65F9A}" type="presOf" srcId="{64FBDF4C-B609-4009-BE7D-473BB9EF8F67}" destId="{DFF7F668-34BF-43F3-8355-91CBC30F09A9}" srcOrd="0" destOrd="0" presId="urn:microsoft.com/office/officeart/2005/8/layout/orgChart1"/>
    <dgm:cxn modelId="{E9C3DEE8-1002-49DE-ACA5-6FBC23843CE6}" type="presOf" srcId="{60D2C7D0-9220-4697-AC7F-7AD2D6EFA0AF}" destId="{35714482-3D54-40F3-980B-5F50205073B8}" srcOrd="0" destOrd="0" presId="urn:microsoft.com/office/officeart/2005/8/layout/orgChart1"/>
    <dgm:cxn modelId="{8B381A3E-982B-40C9-9A4F-3A318B6E6047}" type="presOf" srcId="{DCAC1769-56EE-43F3-BFA9-2FA13C1AAD22}" destId="{4E2CF28E-4134-4468-9084-50FBD83E7FCD}" srcOrd="0" destOrd="0" presId="urn:microsoft.com/office/officeart/2005/8/layout/orgChart1"/>
    <dgm:cxn modelId="{DAB75BFB-64D2-4912-9D55-E538FEECA067}" type="presOf" srcId="{3C5871A0-B6ED-4A5E-B629-ABCB4F009C9B}" destId="{2BB2A630-F0E0-46A5-9A86-C7EC2001AFB4}" srcOrd="0" destOrd="0" presId="urn:microsoft.com/office/officeart/2005/8/layout/orgChart1"/>
    <dgm:cxn modelId="{D98E346E-3B90-45AB-8686-9229949EDB33}" type="presOf" srcId="{586D52E6-BDE9-4E66-AEA6-6D8473564943}" destId="{3BE6BA68-0871-4A1D-804F-3D4232BF2478}" srcOrd="0" destOrd="0" presId="urn:microsoft.com/office/officeart/2005/8/layout/orgChart1"/>
    <dgm:cxn modelId="{FB87683A-7178-4DBB-8EBC-ED4DF4B5EAEC}" srcId="{DCAC1769-56EE-43F3-BFA9-2FA13C1AAD22}" destId="{81B36C31-DF8B-44D2-AC5F-15846E45A975}" srcOrd="0" destOrd="0" parTransId="{5EE31747-5675-4032-8024-611EB34ACC3B}" sibTransId="{14D7079B-DD2F-4F74-A146-B9D6AFBF9D9D}"/>
    <dgm:cxn modelId="{9795847F-6F88-40D4-B35F-0EC83E857DB0}" type="presOf" srcId="{DCAC1769-56EE-43F3-BFA9-2FA13C1AAD22}" destId="{221DD2BC-B009-41D9-8EA1-5127CD01804E}" srcOrd="1" destOrd="0" presId="urn:microsoft.com/office/officeart/2005/8/layout/orgChart1"/>
    <dgm:cxn modelId="{144AB463-F261-465A-8632-A1FCBFC6FC60}" srcId="{2831A59A-4069-4FA1-83B6-AD531728E641}" destId="{B50A5606-1762-46C4-AA0B-63024C8A9E90}" srcOrd="0" destOrd="0" parTransId="{1E57F98B-CFD8-4B0B-A351-1579692FD339}" sibTransId="{A86591C7-B7F8-45CC-827D-DD74A046C694}"/>
    <dgm:cxn modelId="{202DB691-D4EC-47AA-A793-D282CEF348A6}" type="presOf" srcId="{81B36C31-DF8B-44D2-AC5F-15846E45A975}" destId="{658DDC1D-2784-4E9B-9B84-C13CFDECC651}" srcOrd="1" destOrd="0" presId="urn:microsoft.com/office/officeart/2005/8/layout/orgChart1"/>
    <dgm:cxn modelId="{073EE874-A148-409A-AA63-124194E87BB7}" type="presOf" srcId="{2F3F0353-BA59-4A0A-81A1-E40D332543BB}" destId="{D1174489-E962-4DD0-8DA8-D6452DDD4302}" srcOrd="0" destOrd="0" presId="urn:microsoft.com/office/officeart/2005/8/layout/orgChart1"/>
    <dgm:cxn modelId="{C4470987-2B08-4585-9153-BC65274205BB}" type="presOf" srcId="{156AC726-DD7B-4E72-8ACF-DB9A959FCB2E}" destId="{DD2630D1-7746-4C7F-AF17-20EF5B5AB600}" srcOrd="1" destOrd="0" presId="urn:microsoft.com/office/officeart/2005/8/layout/orgChart1"/>
    <dgm:cxn modelId="{8019A0A3-5E55-4ABB-AC17-7697087F66E1}" type="presOf" srcId="{64FBDF4C-B609-4009-BE7D-473BB9EF8F67}" destId="{ED550295-02C1-4C56-A7F9-745D29FFF023}" srcOrd="1" destOrd="0" presId="urn:microsoft.com/office/officeart/2005/8/layout/orgChart1"/>
    <dgm:cxn modelId="{8ACFD203-3108-4447-A4C0-DDC8176F00BA}" type="presOf" srcId="{232144A6-594F-46A7-A7B7-861E0D463354}" destId="{B7D15763-141E-4399-88C7-E1AABD526718}" srcOrd="0" destOrd="0" presId="urn:microsoft.com/office/officeart/2005/8/layout/orgChart1"/>
    <dgm:cxn modelId="{5B57B2BB-8D14-469D-98A9-BB7A31E01281}" type="presOf" srcId="{8CBA69FD-0F3F-4EC0-8B5C-0D454FDC5259}" destId="{B02FB248-D1C5-49BA-B14A-6C417BDE0DD9}" srcOrd="1" destOrd="0" presId="urn:microsoft.com/office/officeart/2005/8/layout/orgChart1"/>
    <dgm:cxn modelId="{FF788503-0736-4771-A2C7-0F04C0969BA6}" type="presOf" srcId="{81B36C31-DF8B-44D2-AC5F-15846E45A975}" destId="{061AC658-47F7-4092-A731-984DC3083086}" srcOrd="0" destOrd="0" presId="urn:microsoft.com/office/officeart/2005/8/layout/orgChart1"/>
    <dgm:cxn modelId="{C5A1A16B-BE42-43EF-B848-90EC4F5491CD}" type="presOf" srcId="{1C4620D8-B272-4E98-A393-BE943B8FE036}" destId="{3745227A-0AEB-45B4-ADA4-D2C9BA1C86D9}" srcOrd="0" destOrd="0" presId="urn:microsoft.com/office/officeart/2005/8/layout/orgChart1"/>
    <dgm:cxn modelId="{F47D0821-BEF4-42E9-8CE6-1C042C0A4B9F}" type="presOf" srcId="{586D52E6-BDE9-4E66-AEA6-6D8473564943}" destId="{336B0E2C-0FA6-4B2D-8D6B-708830660C67}" srcOrd="1" destOrd="0" presId="urn:microsoft.com/office/officeart/2005/8/layout/orgChart1"/>
    <dgm:cxn modelId="{651975F6-14A6-4B81-A409-3819F668492B}" srcId="{81B36C31-DF8B-44D2-AC5F-15846E45A975}" destId="{156AC726-DD7B-4E72-8ACF-DB9A959FCB2E}" srcOrd="1" destOrd="0" parTransId="{F39AA878-2E0E-4F4A-86DD-37BC08F66537}" sibTransId="{00B67374-055F-46F1-BE18-05546951A1DE}"/>
    <dgm:cxn modelId="{E5EF2415-4492-4300-B829-02DBBEC78958}" type="presOf" srcId="{5EE31747-5675-4032-8024-611EB34ACC3B}" destId="{EDCC00D5-C8D9-4C51-A1CE-52034DA080BC}" srcOrd="0" destOrd="0" presId="urn:microsoft.com/office/officeart/2005/8/layout/orgChart1"/>
    <dgm:cxn modelId="{F14ECED1-1F1B-4C0C-9E51-789ED4B78480}" srcId="{B50A5606-1762-46C4-AA0B-63024C8A9E90}" destId="{DCAC1769-56EE-43F3-BFA9-2FA13C1AAD22}" srcOrd="0" destOrd="0" parTransId="{232144A6-594F-46A7-A7B7-861E0D463354}" sibTransId="{A028E9CA-E657-4C8C-BF04-E5348359BE32}"/>
    <dgm:cxn modelId="{CA2AD5BE-465E-41CB-90AE-79558FF4AC77}" type="presOf" srcId="{B50A5606-1762-46C4-AA0B-63024C8A9E90}" destId="{EC364626-35D9-46E3-9A60-928233A69680}" srcOrd="0" destOrd="0" presId="urn:microsoft.com/office/officeart/2005/8/layout/orgChart1"/>
    <dgm:cxn modelId="{241E25FE-0DF6-4E8B-9EDA-ABAEACED0C93}" type="presOf" srcId="{F39AA878-2E0E-4F4A-86DD-37BC08F66537}" destId="{3923B00D-FAE7-4543-8115-5B6CF6CECB86}" srcOrd="0" destOrd="0" presId="urn:microsoft.com/office/officeart/2005/8/layout/orgChart1"/>
    <dgm:cxn modelId="{2D5D32C4-9E82-4A0F-A4FE-A5042A091A05}" type="presOf" srcId="{156AC726-DD7B-4E72-8ACF-DB9A959FCB2E}" destId="{41257DA9-1A9A-4678-B5B6-7087398F85F3}" srcOrd="0" destOrd="0" presId="urn:microsoft.com/office/officeart/2005/8/layout/orgChart1"/>
    <dgm:cxn modelId="{022ACF62-92E7-4157-ABED-181F4C04AB3D}" type="presOf" srcId="{1679F30B-4A00-4F3B-B57D-EE8B8F9C8F47}" destId="{46B4DA0A-356E-4B83-8907-A637478D0EBB}" srcOrd="0" destOrd="0" presId="urn:microsoft.com/office/officeart/2005/8/layout/orgChart1"/>
    <dgm:cxn modelId="{1163D162-81A8-4E9D-A277-E22443381CDF}" srcId="{156AC726-DD7B-4E72-8ACF-DB9A959FCB2E}" destId="{8CBA69FD-0F3F-4EC0-8B5C-0D454FDC5259}" srcOrd="2" destOrd="0" parTransId="{286DC620-BB32-4056-A3E7-75CAC0C52907}" sibTransId="{9BE51390-99D6-47EE-B6D4-0CB35967DFBC}"/>
    <dgm:cxn modelId="{62967950-598A-460C-8205-4A2E2A835969}" type="presOf" srcId="{5838D46F-7C8D-4206-8DDE-8060C45AEBD8}" destId="{3C586ADD-8318-420B-9954-8B8E17D3583C}" srcOrd="1" destOrd="0" presId="urn:microsoft.com/office/officeart/2005/8/layout/orgChart1"/>
    <dgm:cxn modelId="{A79C6FDD-5764-488B-AD20-30FEE34A5114}" type="presOf" srcId="{5838D46F-7C8D-4206-8DDE-8060C45AEBD8}" destId="{E73DDFAA-7EC7-4434-A0AC-F6D1F5CB4668}" srcOrd="0" destOrd="0" presId="urn:microsoft.com/office/officeart/2005/8/layout/orgChart1"/>
    <dgm:cxn modelId="{B43E54D7-5B6E-454F-8799-D6C13161021D}" type="presOf" srcId="{2831A59A-4069-4FA1-83B6-AD531728E641}" destId="{FCCF0EC8-9948-4A5C-BAE4-F6C9C87B3291}" srcOrd="0" destOrd="0" presId="urn:microsoft.com/office/officeart/2005/8/layout/orgChart1"/>
    <dgm:cxn modelId="{A127A870-8F61-4CEF-87FE-18FCDFFEB91E}" type="presOf" srcId="{1679F30B-4A00-4F3B-B57D-EE8B8F9C8F47}" destId="{A506D6A6-8DFE-450A-B9A1-4FEDFE310C9E}" srcOrd="1" destOrd="0" presId="urn:microsoft.com/office/officeart/2005/8/layout/orgChart1"/>
    <dgm:cxn modelId="{179F265F-ADF9-4323-AECD-E30AD5A023E5}" type="presParOf" srcId="{FCCF0EC8-9948-4A5C-BAE4-F6C9C87B3291}" destId="{2C352992-081A-4F44-9FAF-0A1800ECCF3E}" srcOrd="0" destOrd="0" presId="urn:microsoft.com/office/officeart/2005/8/layout/orgChart1"/>
    <dgm:cxn modelId="{37D12964-003E-4A72-AAA1-E7C52FECFC5C}" type="presParOf" srcId="{2C352992-081A-4F44-9FAF-0A1800ECCF3E}" destId="{86303770-EA76-4BA2-9829-EC2BDB29493B}" srcOrd="0" destOrd="0" presId="urn:microsoft.com/office/officeart/2005/8/layout/orgChart1"/>
    <dgm:cxn modelId="{EC3063F0-77C4-4A88-B2B0-7117F34E612D}" type="presParOf" srcId="{86303770-EA76-4BA2-9829-EC2BDB29493B}" destId="{EC364626-35D9-46E3-9A60-928233A69680}" srcOrd="0" destOrd="0" presId="urn:microsoft.com/office/officeart/2005/8/layout/orgChart1"/>
    <dgm:cxn modelId="{C1A1F3F2-C660-4F00-AF03-336323C468AC}" type="presParOf" srcId="{86303770-EA76-4BA2-9829-EC2BDB29493B}" destId="{57BF02B3-4C30-4E76-9B91-51B2B6791250}" srcOrd="1" destOrd="0" presId="urn:microsoft.com/office/officeart/2005/8/layout/orgChart1"/>
    <dgm:cxn modelId="{71B19113-502C-4158-8FA8-F4FF23117044}" type="presParOf" srcId="{2C352992-081A-4F44-9FAF-0A1800ECCF3E}" destId="{814CE0F0-8C8F-442A-86FE-FDC18CEA0F13}" srcOrd="1" destOrd="0" presId="urn:microsoft.com/office/officeart/2005/8/layout/orgChart1"/>
    <dgm:cxn modelId="{629EA4DE-8A09-4BC2-B020-CFE167642872}" type="presParOf" srcId="{814CE0F0-8C8F-442A-86FE-FDC18CEA0F13}" destId="{B7D15763-141E-4399-88C7-E1AABD526718}" srcOrd="0" destOrd="0" presId="urn:microsoft.com/office/officeart/2005/8/layout/orgChart1"/>
    <dgm:cxn modelId="{88A6DB9D-F6F8-41F8-A9E6-792CEBAD6316}" type="presParOf" srcId="{814CE0F0-8C8F-442A-86FE-FDC18CEA0F13}" destId="{F39A1104-062F-4786-BCFC-B9780B4448DC}" srcOrd="1" destOrd="0" presId="urn:microsoft.com/office/officeart/2005/8/layout/orgChart1"/>
    <dgm:cxn modelId="{ACFA1A93-96A0-493E-8020-816654F6BBAD}" type="presParOf" srcId="{F39A1104-062F-4786-BCFC-B9780B4448DC}" destId="{B536E066-BADC-4CB6-AB9E-84BB93D1CE72}" srcOrd="0" destOrd="0" presId="urn:microsoft.com/office/officeart/2005/8/layout/orgChart1"/>
    <dgm:cxn modelId="{3E9A93E9-9CB3-435C-AD12-8E38E0F38D29}" type="presParOf" srcId="{B536E066-BADC-4CB6-AB9E-84BB93D1CE72}" destId="{4E2CF28E-4134-4468-9084-50FBD83E7FCD}" srcOrd="0" destOrd="0" presId="urn:microsoft.com/office/officeart/2005/8/layout/orgChart1"/>
    <dgm:cxn modelId="{CA071383-6B58-480B-BAD2-D613B19F8D6A}" type="presParOf" srcId="{B536E066-BADC-4CB6-AB9E-84BB93D1CE72}" destId="{221DD2BC-B009-41D9-8EA1-5127CD01804E}" srcOrd="1" destOrd="0" presId="urn:microsoft.com/office/officeart/2005/8/layout/orgChart1"/>
    <dgm:cxn modelId="{5BC85974-DF7A-4002-AFBE-440E63BEF91F}" type="presParOf" srcId="{F39A1104-062F-4786-BCFC-B9780B4448DC}" destId="{33AE95A0-7B48-4E71-B802-7C16C079480C}" srcOrd="1" destOrd="0" presId="urn:microsoft.com/office/officeart/2005/8/layout/orgChart1"/>
    <dgm:cxn modelId="{58A3AC31-6814-4A49-AA89-BA5A81065AC2}" type="presParOf" srcId="{33AE95A0-7B48-4E71-B802-7C16C079480C}" destId="{EDCC00D5-C8D9-4C51-A1CE-52034DA080BC}" srcOrd="0" destOrd="0" presId="urn:microsoft.com/office/officeart/2005/8/layout/orgChart1"/>
    <dgm:cxn modelId="{4566B24C-0516-4DF4-B9A1-7A5D32E2A0D6}" type="presParOf" srcId="{33AE95A0-7B48-4E71-B802-7C16C079480C}" destId="{9C46B787-F386-44F0-B043-22407DBFB562}" srcOrd="1" destOrd="0" presId="urn:microsoft.com/office/officeart/2005/8/layout/orgChart1"/>
    <dgm:cxn modelId="{5EFC0F72-0926-46C8-AF78-61CFD79D9F1A}" type="presParOf" srcId="{9C46B787-F386-44F0-B043-22407DBFB562}" destId="{07ACA327-2C84-4FB9-AF25-9B4278271765}" srcOrd="0" destOrd="0" presId="urn:microsoft.com/office/officeart/2005/8/layout/orgChart1"/>
    <dgm:cxn modelId="{C549CD38-F190-465A-BCB4-48C46A755453}" type="presParOf" srcId="{07ACA327-2C84-4FB9-AF25-9B4278271765}" destId="{061AC658-47F7-4092-A731-984DC3083086}" srcOrd="0" destOrd="0" presId="urn:microsoft.com/office/officeart/2005/8/layout/orgChart1"/>
    <dgm:cxn modelId="{DA623981-4F95-46EB-99B8-75FA8AF4693D}" type="presParOf" srcId="{07ACA327-2C84-4FB9-AF25-9B4278271765}" destId="{658DDC1D-2784-4E9B-9B84-C13CFDECC651}" srcOrd="1" destOrd="0" presId="urn:microsoft.com/office/officeart/2005/8/layout/orgChart1"/>
    <dgm:cxn modelId="{A6ABA19D-DC3E-43A4-9119-5DB4EE4A1B43}" type="presParOf" srcId="{9C46B787-F386-44F0-B043-22407DBFB562}" destId="{DD86388E-2440-4786-9DEB-F11DC6812993}" srcOrd="1" destOrd="0" presId="urn:microsoft.com/office/officeart/2005/8/layout/orgChart1"/>
    <dgm:cxn modelId="{FE5DBFDC-BA48-4CAB-835B-CADF048D6E89}" type="presParOf" srcId="{DD86388E-2440-4786-9DEB-F11DC6812993}" destId="{D1174489-E962-4DD0-8DA8-D6452DDD4302}" srcOrd="0" destOrd="0" presId="urn:microsoft.com/office/officeart/2005/8/layout/orgChart1"/>
    <dgm:cxn modelId="{E4DC67C4-5204-41AA-832D-4952343E7E58}" type="presParOf" srcId="{DD86388E-2440-4786-9DEB-F11DC6812993}" destId="{AF8C39D5-8D44-4C12-A6EF-06CA9F6C0555}" srcOrd="1" destOrd="0" presId="urn:microsoft.com/office/officeart/2005/8/layout/orgChart1"/>
    <dgm:cxn modelId="{A18AD9CD-45A9-464B-AA79-33170D3CCE22}" type="presParOf" srcId="{AF8C39D5-8D44-4C12-A6EF-06CA9F6C0555}" destId="{5A66A546-943A-453D-8DC4-A05C7AB228E9}" srcOrd="0" destOrd="0" presId="urn:microsoft.com/office/officeart/2005/8/layout/orgChart1"/>
    <dgm:cxn modelId="{971E175E-87D8-4AC8-8155-681C39EF5E36}" type="presParOf" srcId="{5A66A546-943A-453D-8DC4-A05C7AB228E9}" destId="{DFF7F668-34BF-43F3-8355-91CBC30F09A9}" srcOrd="0" destOrd="0" presId="urn:microsoft.com/office/officeart/2005/8/layout/orgChart1"/>
    <dgm:cxn modelId="{C93FD234-6A24-4B25-BD1B-233B3BDC0F49}" type="presParOf" srcId="{5A66A546-943A-453D-8DC4-A05C7AB228E9}" destId="{ED550295-02C1-4C56-A7F9-745D29FFF023}" srcOrd="1" destOrd="0" presId="urn:microsoft.com/office/officeart/2005/8/layout/orgChart1"/>
    <dgm:cxn modelId="{6B5DDC5D-B778-42FE-813B-04E7DD78AAEF}" type="presParOf" srcId="{AF8C39D5-8D44-4C12-A6EF-06CA9F6C0555}" destId="{0B50877B-C61F-41CD-8E2A-96DD03FC6F95}" srcOrd="1" destOrd="0" presId="urn:microsoft.com/office/officeart/2005/8/layout/orgChart1"/>
    <dgm:cxn modelId="{D8BE71A7-1898-45F6-A2F3-56D196FF1CCF}" type="presParOf" srcId="{AF8C39D5-8D44-4C12-A6EF-06CA9F6C0555}" destId="{5510EFBF-98EF-4E04-9420-9E0616115022}" srcOrd="2" destOrd="0" presId="urn:microsoft.com/office/officeart/2005/8/layout/orgChart1"/>
    <dgm:cxn modelId="{F05DEF10-0654-4F1D-BDDA-7CAC0DB031A7}" type="presParOf" srcId="{DD86388E-2440-4786-9DEB-F11DC6812993}" destId="{3923B00D-FAE7-4543-8115-5B6CF6CECB86}" srcOrd="2" destOrd="0" presId="urn:microsoft.com/office/officeart/2005/8/layout/orgChart1"/>
    <dgm:cxn modelId="{26F28E3B-CF9C-4F33-AFCA-B0883D42E444}" type="presParOf" srcId="{DD86388E-2440-4786-9DEB-F11DC6812993}" destId="{A4DE1E70-E2EE-4D0C-A5A7-040AD2C6C4D9}" srcOrd="3" destOrd="0" presId="urn:microsoft.com/office/officeart/2005/8/layout/orgChart1"/>
    <dgm:cxn modelId="{B882590A-A309-44C8-8DE6-58CA7B6A3B0A}" type="presParOf" srcId="{A4DE1E70-E2EE-4D0C-A5A7-040AD2C6C4D9}" destId="{979E7E1E-D971-4948-8146-8409448666A3}" srcOrd="0" destOrd="0" presId="urn:microsoft.com/office/officeart/2005/8/layout/orgChart1"/>
    <dgm:cxn modelId="{ECA9674C-8677-4AA2-A42B-16C0149E4A74}" type="presParOf" srcId="{979E7E1E-D971-4948-8146-8409448666A3}" destId="{41257DA9-1A9A-4678-B5B6-7087398F85F3}" srcOrd="0" destOrd="0" presId="urn:microsoft.com/office/officeart/2005/8/layout/orgChart1"/>
    <dgm:cxn modelId="{511D88F5-FB16-4D1B-8EFF-739B8E690703}" type="presParOf" srcId="{979E7E1E-D971-4948-8146-8409448666A3}" destId="{DD2630D1-7746-4C7F-AF17-20EF5B5AB600}" srcOrd="1" destOrd="0" presId="urn:microsoft.com/office/officeart/2005/8/layout/orgChart1"/>
    <dgm:cxn modelId="{F6DE859D-7ED2-4002-B16E-B7EF5D135F32}" type="presParOf" srcId="{A4DE1E70-E2EE-4D0C-A5A7-040AD2C6C4D9}" destId="{CE4EC210-FA85-4F44-9FE6-7744C1CFE30D}" srcOrd="1" destOrd="0" presId="urn:microsoft.com/office/officeart/2005/8/layout/orgChart1"/>
    <dgm:cxn modelId="{2B0BEF0E-A0C5-4338-828F-D0644E016279}" type="presParOf" srcId="{CE4EC210-FA85-4F44-9FE6-7744C1CFE30D}" destId="{7F30AC78-F5FE-435A-BE07-64B9DF853CAE}" srcOrd="0" destOrd="0" presId="urn:microsoft.com/office/officeart/2005/8/layout/orgChart1"/>
    <dgm:cxn modelId="{F87579F6-D5EC-49F0-B0E3-3E8AB5A09F91}" type="presParOf" srcId="{CE4EC210-FA85-4F44-9FE6-7744C1CFE30D}" destId="{E24AFFC6-F759-4BCC-B85B-31A8C5226469}" srcOrd="1" destOrd="0" presId="urn:microsoft.com/office/officeart/2005/8/layout/orgChart1"/>
    <dgm:cxn modelId="{B8AF55C5-7BA3-443D-BD76-1E7E66DA0362}" type="presParOf" srcId="{E24AFFC6-F759-4BCC-B85B-31A8C5226469}" destId="{86A45A01-E11A-4038-8C2D-040355ED7124}" srcOrd="0" destOrd="0" presId="urn:microsoft.com/office/officeart/2005/8/layout/orgChart1"/>
    <dgm:cxn modelId="{46968F67-5579-4A35-92F9-0F930580EC57}" type="presParOf" srcId="{86A45A01-E11A-4038-8C2D-040355ED7124}" destId="{46B4DA0A-356E-4B83-8907-A637478D0EBB}" srcOrd="0" destOrd="0" presId="urn:microsoft.com/office/officeart/2005/8/layout/orgChart1"/>
    <dgm:cxn modelId="{A57B6DA8-0104-4E04-9E4B-AAA00C0228F7}" type="presParOf" srcId="{86A45A01-E11A-4038-8C2D-040355ED7124}" destId="{A506D6A6-8DFE-450A-B9A1-4FEDFE310C9E}" srcOrd="1" destOrd="0" presId="urn:microsoft.com/office/officeart/2005/8/layout/orgChart1"/>
    <dgm:cxn modelId="{22BF0165-063E-44A8-B9D5-BC002EB0BB64}" type="presParOf" srcId="{E24AFFC6-F759-4BCC-B85B-31A8C5226469}" destId="{DBDEA3E4-47D9-434C-BC0C-09BB3943E782}" srcOrd="1" destOrd="0" presId="urn:microsoft.com/office/officeart/2005/8/layout/orgChart1"/>
    <dgm:cxn modelId="{9FE880C5-FEC0-4594-ABE4-5198426C6B77}" type="presParOf" srcId="{E24AFFC6-F759-4BCC-B85B-31A8C5226469}" destId="{6F885EA8-5FE5-4E0F-89D8-120BC98E61B2}" srcOrd="2" destOrd="0" presId="urn:microsoft.com/office/officeart/2005/8/layout/orgChart1"/>
    <dgm:cxn modelId="{AAFF902A-F2FF-4ECB-8B84-69E9CB556E78}" type="presParOf" srcId="{CE4EC210-FA85-4F44-9FE6-7744C1CFE30D}" destId="{0AE19E72-3F9A-4950-A4CD-8FAE3DEC54F7}" srcOrd="2" destOrd="0" presId="urn:microsoft.com/office/officeart/2005/8/layout/orgChart1"/>
    <dgm:cxn modelId="{7FCC1CB2-9F3E-4BA9-B67A-B9774D89E19F}" type="presParOf" srcId="{CE4EC210-FA85-4F44-9FE6-7744C1CFE30D}" destId="{0965170C-DD63-4B12-B70B-2CF0BBD06B5C}" srcOrd="3" destOrd="0" presId="urn:microsoft.com/office/officeart/2005/8/layout/orgChart1"/>
    <dgm:cxn modelId="{4BD08605-E598-44F8-8AE7-39678D47187E}" type="presParOf" srcId="{0965170C-DD63-4B12-B70B-2CF0BBD06B5C}" destId="{2BF2130A-8EC6-4018-BD92-2867554FFE1D}" srcOrd="0" destOrd="0" presId="urn:microsoft.com/office/officeart/2005/8/layout/orgChart1"/>
    <dgm:cxn modelId="{93B902F2-41E0-4962-B2B6-1C974F667479}" type="presParOf" srcId="{2BF2130A-8EC6-4018-BD92-2867554FFE1D}" destId="{2BB2A630-F0E0-46A5-9A86-C7EC2001AFB4}" srcOrd="0" destOrd="0" presId="urn:microsoft.com/office/officeart/2005/8/layout/orgChart1"/>
    <dgm:cxn modelId="{2D552819-4B64-4E91-8D71-17B35CDC49ED}" type="presParOf" srcId="{2BF2130A-8EC6-4018-BD92-2867554FFE1D}" destId="{C030D7B4-3E16-47CC-AD00-76EFA76727C3}" srcOrd="1" destOrd="0" presId="urn:microsoft.com/office/officeart/2005/8/layout/orgChart1"/>
    <dgm:cxn modelId="{27179DE2-EEEE-4FB8-8B6C-AF5A1ACD2E5D}" type="presParOf" srcId="{0965170C-DD63-4B12-B70B-2CF0BBD06B5C}" destId="{6AFD67D7-482C-40BC-A200-266BB2309654}" srcOrd="1" destOrd="0" presId="urn:microsoft.com/office/officeart/2005/8/layout/orgChart1"/>
    <dgm:cxn modelId="{F1224E34-F8BD-4FD7-A2A9-14864C3D0F29}" type="presParOf" srcId="{0965170C-DD63-4B12-B70B-2CF0BBD06B5C}" destId="{2D615A3A-408E-44E7-A251-7D9D813E8B1E}" srcOrd="2" destOrd="0" presId="urn:microsoft.com/office/officeart/2005/8/layout/orgChart1"/>
    <dgm:cxn modelId="{E7E1EA3C-C474-4A5E-A575-5F3020595A47}" type="presParOf" srcId="{CE4EC210-FA85-4F44-9FE6-7744C1CFE30D}" destId="{D9262A5D-AA8D-4B58-B6F1-8CAE0A11A386}" srcOrd="4" destOrd="0" presId="urn:microsoft.com/office/officeart/2005/8/layout/orgChart1"/>
    <dgm:cxn modelId="{87244876-71ED-495C-A838-71A4752619C7}" type="presParOf" srcId="{CE4EC210-FA85-4F44-9FE6-7744C1CFE30D}" destId="{120CDA0F-8C91-46E6-B16D-5294BC3DFAF6}" srcOrd="5" destOrd="0" presId="urn:microsoft.com/office/officeart/2005/8/layout/orgChart1"/>
    <dgm:cxn modelId="{B88557EC-752E-4EC8-AC26-FB9EB10D5509}" type="presParOf" srcId="{120CDA0F-8C91-46E6-B16D-5294BC3DFAF6}" destId="{183EF9AC-C757-4EAC-B383-8CE3A4275561}" srcOrd="0" destOrd="0" presId="urn:microsoft.com/office/officeart/2005/8/layout/orgChart1"/>
    <dgm:cxn modelId="{C0C6A5B6-4DB9-4888-9DE1-AC2FE91DF331}" type="presParOf" srcId="{183EF9AC-C757-4EAC-B383-8CE3A4275561}" destId="{51461D6A-5B8C-4EE4-8620-E062F3EFCEFA}" srcOrd="0" destOrd="0" presId="urn:microsoft.com/office/officeart/2005/8/layout/orgChart1"/>
    <dgm:cxn modelId="{8DDC3F7F-7DA3-488C-A6DA-EF87A52FE7DE}" type="presParOf" srcId="{183EF9AC-C757-4EAC-B383-8CE3A4275561}" destId="{B02FB248-D1C5-49BA-B14A-6C417BDE0DD9}" srcOrd="1" destOrd="0" presId="urn:microsoft.com/office/officeart/2005/8/layout/orgChart1"/>
    <dgm:cxn modelId="{B7A8CC5D-3808-4EF7-84E2-473776BC15E5}" type="presParOf" srcId="{120CDA0F-8C91-46E6-B16D-5294BC3DFAF6}" destId="{34747717-8F32-462E-A634-FE3C32CCDEA3}" srcOrd="1" destOrd="0" presId="urn:microsoft.com/office/officeart/2005/8/layout/orgChart1"/>
    <dgm:cxn modelId="{93EAE39F-E316-4E3A-80AE-32F4F5407E8D}" type="presParOf" srcId="{120CDA0F-8C91-46E6-B16D-5294BC3DFAF6}" destId="{A48168EA-14DE-4B60-B8CA-7F395C843494}" srcOrd="2" destOrd="0" presId="urn:microsoft.com/office/officeart/2005/8/layout/orgChart1"/>
    <dgm:cxn modelId="{226F7F62-E8D8-4D52-9633-00E36DBB2AC9}" type="presParOf" srcId="{A4DE1E70-E2EE-4D0C-A5A7-040AD2C6C4D9}" destId="{E9905417-E27C-4172-8D02-7EEA67A09823}" srcOrd="2" destOrd="0" presId="urn:microsoft.com/office/officeart/2005/8/layout/orgChart1"/>
    <dgm:cxn modelId="{19110881-F58A-4AF9-B7BC-E3BF909B24E0}" type="presParOf" srcId="{DD86388E-2440-4786-9DEB-F11DC6812993}" destId="{3745227A-0AEB-45B4-ADA4-D2C9BA1C86D9}" srcOrd="4" destOrd="0" presId="urn:microsoft.com/office/officeart/2005/8/layout/orgChart1"/>
    <dgm:cxn modelId="{5B0358A8-6DB4-491E-8CF7-0F1CD9162368}" type="presParOf" srcId="{DD86388E-2440-4786-9DEB-F11DC6812993}" destId="{EEE0981E-56CE-42C1-8D34-0121D9B600C8}" srcOrd="5" destOrd="0" presId="urn:microsoft.com/office/officeart/2005/8/layout/orgChart1"/>
    <dgm:cxn modelId="{1FFB6335-3520-42C5-80AC-D9926BFB6ABC}" type="presParOf" srcId="{EEE0981E-56CE-42C1-8D34-0121D9B600C8}" destId="{D84CE27A-299C-4DF1-8CA3-70DA5338B7BF}" srcOrd="0" destOrd="0" presId="urn:microsoft.com/office/officeart/2005/8/layout/orgChart1"/>
    <dgm:cxn modelId="{3F78FB24-7E6B-46F5-9BD6-770D0B27FEC2}" type="presParOf" srcId="{D84CE27A-299C-4DF1-8CA3-70DA5338B7BF}" destId="{E73DDFAA-7EC7-4434-A0AC-F6D1F5CB4668}" srcOrd="0" destOrd="0" presId="urn:microsoft.com/office/officeart/2005/8/layout/orgChart1"/>
    <dgm:cxn modelId="{55E4CB59-9094-4834-A9E8-E57BA3B7ECA4}" type="presParOf" srcId="{D84CE27A-299C-4DF1-8CA3-70DA5338B7BF}" destId="{3C586ADD-8318-420B-9954-8B8E17D3583C}" srcOrd="1" destOrd="0" presId="urn:microsoft.com/office/officeart/2005/8/layout/orgChart1"/>
    <dgm:cxn modelId="{559A1070-4E09-48CB-88EB-90A9A4857594}" type="presParOf" srcId="{EEE0981E-56CE-42C1-8D34-0121D9B600C8}" destId="{6B4B0946-2B33-4BAE-AA6F-8CBC05C27EE5}" srcOrd="1" destOrd="0" presId="urn:microsoft.com/office/officeart/2005/8/layout/orgChart1"/>
    <dgm:cxn modelId="{7D55AFB1-DF08-41EF-A7FB-C6E53F838F23}" type="presParOf" srcId="{6B4B0946-2B33-4BAE-AA6F-8CBC05C27EE5}" destId="{35714482-3D54-40F3-980B-5F50205073B8}" srcOrd="0" destOrd="0" presId="urn:microsoft.com/office/officeart/2005/8/layout/orgChart1"/>
    <dgm:cxn modelId="{D9238088-3BED-440B-864B-ACD1ECA3F94C}" type="presParOf" srcId="{6B4B0946-2B33-4BAE-AA6F-8CBC05C27EE5}" destId="{67979DD5-365B-4894-995A-2B5F3EB9AC30}" srcOrd="1" destOrd="0" presId="urn:microsoft.com/office/officeart/2005/8/layout/orgChart1"/>
    <dgm:cxn modelId="{852E306F-F601-47C9-BFC6-B9EA72D1A636}" type="presParOf" srcId="{67979DD5-365B-4894-995A-2B5F3EB9AC30}" destId="{1CFBF2E5-2D07-469B-B8CA-ED05DD7620E7}" srcOrd="0" destOrd="0" presId="urn:microsoft.com/office/officeart/2005/8/layout/orgChart1"/>
    <dgm:cxn modelId="{88609266-A2C9-4B87-97D5-02BBA4F7D49B}" type="presParOf" srcId="{1CFBF2E5-2D07-469B-B8CA-ED05DD7620E7}" destId="{3BE6BA68-0871-4A1D-804F-3D4232BF2478}" srcOrd="0" destOrd="0" presId="urn:microsoft.com/office/officeart/2005/8/layout/orgChart1"/>
    <dgm:cxn modelId="{3E527A72-5E36-459D-9D66-23E2CF683011}" type="presParOf" srcId="{1CFBF2E5-2D07-469B-B8CA-ED05DD7620E7}" destId="{336B0E2C-0FA6-4B2D-8D6B-708830660C67}" srcOrd="1" destOrd="0" presId="urn:microsoft.com/office/officeart/2005/8/layout/orgChart1"/>
    <dgm:cxn modelId="{42FA349B-7235-499B-B972-E1E37C7341AF}" type="presParOf" srcId="{67979DD5-365B-4894-995A-2B5F3EB9AC30}" destId="{7B150375-D235-4086-8B2E-9ECEC88DC1CA}" srcOrd="1" destOrd="0" presId="urn:microsoft.com/office/officeart/2005/8/layout/orgChart1"/>
    <dgm:cxn modelId="{2196E4D9-98D0-4B1E-A615-A8D6350FFEFF}" type="presParOf" srcId="{67979DD5-365B-4894-995A-2B5F3EB9AC30}" destId="{50D6905F-6FD3-4CF9-B50D-84D8667CE94E}" srcOrd="2" destOrd="0" presId="urn:microsoft.com/office/officeart/2005/8/layout/orgChart1"/>
    <dgm:cxn modelId="{07385619-6126-4DD0-B242-929BE535E078}" type="presParOf" srcId="{EEE0981E-56CE-42C1-8D34-0121D9B600C8}" destId="{E87FEF8F-0C56-4ABE-A1EB-0E3CD407258B}" srcOrd="2" destOrd="0" presId="urn:microsoft.com/office/officeart/2005/8/layout/orgChart1"/>
    <dgm:cxn modelId="{54937E43-7BCF-4019-865A-9FB97C79FD7B}" type="presParOf" srcId="{9C46B787-F386-44F0-B043-22407DBFB562}" destId="{E4EE302F-CE9F-424A-B699-22C4FCB23AB3}" srcOrd="2" destOrd="0" presId="urn:microsoft.com/office/officeart/2005/8/layout/orgChart1"/>
    <dgm:cxn modelId="{561F5907-C890-4EDE-9147-C80FC5F0B01C}" type="presParOf" srcId="{F39A1104-062F-4786-BCFC-B9780B4448DC}" destId="{26DFE334-1F77-4005-A1BC-E3EC020619AB}" srcOrd="2" destOrd="0" presId="urn:microsoft.com/office/officeart/2005/8/layout/orgChart1"/>
    <dgm:cxn modelId="{6767A2DF-D51B-47E3-B9F6-DFC1AF90F1ED}" type="presParOf" srcId="{2C352992-081A-4F44-9FAF-0A1800ECCF3E}" destId="{2AD711D6-8D51-4C98-BF8E-AE656D30E8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B78CB-E4DC-4D1C-8D27-AEA9B6B3B334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FB30F82-978A-47AD-AF8E-92FBCF120E2D}">
      <dgm:prSet phldrT="[Text]"/>
      <dgm:spPr/>
      <dgm:t>
        <a:bodyPr/>
        <a:lstStyle/>
        <a:p>
          <a:r>
            <a:rPr lang="en-US" dirty="0" smtClean="0"/>
            <a:t>Determine Base Value</a:t>
          </a:r>
          <a:endParaRPr lang="en-US" dirty="0"/>
        </a:p>
      </dgm:t>
    </dgm:pt>
    <dgm:pt modelId="{7C232A03-3E89-42A3-8543-6B238B5EBECB}" type="parTrans" cxnId="{BE954E80-6C83-4DCB-A912-0D314DF26EB9}">
      <dgm:prSet/>
      <dgm:spPr/>
      <dgm:t>
        <a:bodyPr/>
        <a:lstStyle/>
        <a:p>
          <a:endParaRPr lang="en-US"/>
        </a:p>
      </dgm:t>
    </dgm:pt>
    <dgm:pt modelId="{010A2715-1219-4E77-AA69-F5057D70CB7E}" type="sibTrans" cxnId="{BE954E80-6C83-4DCB-A912-0D314DF26EB9}">
      <dgm:prSet/>
      <dgm:spPr/>
      <dgm:t>
        <a:bodyPr/>
        <a:lstStyle/>
        <a:p>
          <a:endParaRPr lang="en-US"/>
        </a:p>
      </dgm:t>
    </dgm:pt>
    <dgm:pt modelId="{D1A1224A-2246-4CD8-8E8A-4ACFAF05B2D3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25C8157A-39B3-44E4-99CF-CDC276812223}" type="parTrans" cxnId="{CD251A95-F804-4F0A-BD53-99BFCADE50D3}">
      <dgm:prSet/>
      <dgm:spPr/>
      <dgm:t>
        <a:bodyPr/>
        <a:lstStyle/>
        <a:p>
          <a:endParaRPr lang="en-US"/>
        </a:p>
      </dgm:t>
    </dgm:pt>
    <dgm:pt modelId="{EBE1988E-AA4B-45D7-8ADE-9D18B3959943}" type="sibTrans" cxnId="{CD251A95-F804-4F0A-BD53-99BFCADE50D3}">
      <dgm:prSet/>
      <dgm:spPr/>
      <dgm:t>
        <a:bodyPr/>
        <a:lstStyle/>
        <a:p>
          <a:endParaRPr lang="en-US"/>
        </a:p>
      </dgm:t>
    </dgm:pt>
    <dgm:pt modelId="{69897640-91C3-4519-8938-17AAAC4C1E3F}">
      <dgm:prSet phldrT="[Text]"/>
      <dgm:spPr/>
      <dgm:t>
        <a:bodyPr/>
        <a:lstStyle/>
        <a:p>
          <a:r>
            <a:rPr lang="en-US" dirty="0" smtClean="0"/>
            <a:t>Apply Animations</a:t>
          </a:r>
          <a:endParaRPr lang="en-US" dirty="0"/>
        </a:p>
      </dgm:t>
    </dgm:pt>
    <dgm:pt modelId="{256690B0-7E8D-4163-840D-756AABFAF8BE}" type="parTrans" cxnId="{15E45C52-9B1F-4383-9C99-A8EC96C2F4E9}">
      <dgm:prSet/>
      <dgm:spPr/>
      <dgm:t>
        <a:bodyPr/>
        <a:lstStyle/>
        <a:p>
          <a:endParaRPr lang="en-US"/>
        </a:p>
      </dgm:t>
    </dgm:pt>
    <dgm:pt modelId="{C4E6455A-7A4A-428A-AB05-847B9487063E}" type="sibTrans" cxnId="{15E45C52-9B1F-4383-9C99-A8EC96C2F4E9}">
      <dgm:prSet/>
      <dgm:spPr/>
      <dgm:t>
        <a:bodyPr/>
        <a:lstStyle/>
        <a:p>
          <a:endParaRPr lang="en-US"/>
        </a:p>
      </dgm:t>
    </dgm:pt>
    <dgm:pt modelId="{AE05773D-2C0B-47B8-91B2-0DEB4F3B0803}">
      <dgm:prSet phldrT="[Text]"/>
      <dgm:spPr/>
      <dgm:t>
        <a:bodyPr/>
        <a:lstStyle/>
        <a:p>
          <a:r>
            <a:rPr lang="en-US" dirty="0" smtClean="0"/>
            <a:t>Coerce</a:t>
          </a:r>
          <a:endParaRPr lang="en-US" dirty="0"/>
        </a:p>
      </dgm:t>
    </dgm:pt>
    <dgm:pt modelId="{603C4048-78C9-4CBC-A238-BC40234E8478}" type="parTrans" cxnId="{2B5B36FA-959E-4958-A6D1-8D57E7359A62}">
      <dgm:prSet/>
      <dgm:spPr/>
      <dgm:t>
        <a:bodyPr/>
        <a:lstStyle/>
        <a:p>
          <a:endParaRPr lang="en-US"/>
        </a:p>
      </dgm:t>
    </dgm:pt>
    <dgm:pt modelId="{CBB8DBD8-513C-4475-9491-FD084A03F219}" type="sibTrans" cxnId="{2B5B36FA-959E-4958-A6D1-8D57E7359A62}">
      <dgm:prSet/>
      <dgm:spPr/>
      <dgm:t>
        <a:bodyPr/>
        <a:lstStyle/>
        <a:p>
          <a:endParaRPr lang="en-US"/>
        </a:p>
      </dgm:t>
    </dgm:pt>
    <dgm:pt modelId="{5233AE8D-3BCA-4A47-92D4-108A94C094EA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8F3EC7E2-BE62-4F98-A49A-C5C4B6ADBB6F}" type="parTrans" cxnId="{C43659B9-B11F-464E-B675-F1AFD6DC0E6F}">
      <dgm:prSet/>
      <dgm:spPr/>
      <dgm:t>
        <a:bodyPr/>
        <a:lstStyle/>
        <a:p>
          <a:endParaRPr lang="en-US"/>
        </a:p>
      </dgm:t>
    </dgm:pt>
    <dgm:pt modelId="{3DAAE23E-3384-4B1C-ADE6-E6C444C53E0E}" type="sibTrans" cxnId="{C43659B9-B11F-464E-B675-F1AFD6DC0E6F}">
      <dgm:prSet/>
      <dgm:spPr/>
      <dgm:t>
        <a:bodyPr/>
        <a:lstStyle/>
        <a:p>
          <a:endParaRPr lang="en-US"/>
        </a:p>
      </dgm:t>
    </dgm:pt>
    <dgm:pt modelId="{9372E4EB-2A20-4309-A333-7BDAD49D02C8}" type="pres">
      <dgm:prSet presAssocID="{512B78CB-E4DC-4D1C-8D27-AEA9B6B3B334}" presName="CompostProcess" presStyleCnt="0">
        <dgm:presLayoutVars>
          <dgm:dir/>
          <dgm:resizeHandles val="exact"/>
        </dgm:presLayoutVars>
      </dgm:prSet>
      <dgm:spPr/>
    </dgm:pt>
    <dgm:pt modelId="{184443F7-E4B5-422D-B7EC-5A1C3845BF29}" type="pres">
      <dgm:prSet presAssocID="{512B78CB-E4DC-4D1C-8D27-AEA9B6B3B334}" presName="arrow" presStyleLbl="bgShp" presStyleIdx="0" presStyleCnt="1"/>
      <dgm:spPr/>
    </dgm:pt>
    <dgm:pt modelId="{DEC78D22-7B6B-4EB8-8AAE-3623957CE37F}" type="pres">
      <dgm:prSet presAssocID="{512B78CB-E4DC-4D1C-8D27-AEA9B6B3B334}" presName="linearProcess" presStyleCnt="0"/>
      <dgm:spPr/>
    </dgm:pt>
    <dgm:pt modelId="{0FE174C4-3B78-4A65-B3BC-C8C8AC2D7571}" type="pres">
      <dgm:prSet presAssocID="{3FB30F82-978A-47AD-AF8E-92FBCF120E2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2AF16-A3E7-4B04-A823-5772C2AFB891}" type="pres">
      <dgm:prSet presAssocID="{010A2715-1219-4E77-AA69-F5057D70CB7E}" presName="sibTrans" presStyleCnt="0"/>
      <dgm:spPr/>
    </dgm:pt>
    <dgm:pt modelId="{6A9196AE-AC7C-476D-8C21-67973FB53462}" type="pres">
      <dgm:prSet presAssocID="{D1A1224A-2246-4CD8-8E8A-4ACFAF05B2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9FEB2-237D-43CC-A915-A5DD5888A026}" type="pres">
      <dgm:prSet presAssocID="{EBE1988E-AA4B-45D7-8ADE-9D18B3959943}" presName="sibTrans" presStyleCnt="0"/>
      <dgm:spPr/>
    </dgm:pt>
    <dgm:pt modelId="{8F6499CE-E5A6-44D3-8266-88F66EBC4BB2}" type="pres">
      <dgm:prSet presAssocID="{69897640-91C3-4519-8938-17AAAC4C1E3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5A34-1854-4D0B-A97C-042E020AE180}" type="pres">
      <dgm:prSet presAssocID="{C4E6455A-7A4A-428A-AB05-847B9487063E}" presName="sibTrans" presStyleCnt="0"/>
      <dgm:spPr/>
    </dgm:pt>
    <dgm:pt modelId="{BDA78200-EE40-4FAA-81FE-83E219C58035}" type="pres">
      <dgm:prSet presAssocID="{AE05773D-2C0B-47B8-91B2-0DEB4F3B080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81C8-5A68-462F-A83B-CD0ECBE44778}" type="pres">
      <dgm:prSet presAssocID="{CBB8DBD8-513C-4475-9491-FD084A03F219}" presName="sibTrans" presStyleCnt="0"/>
      <dgm:spPr/>
    </dgm:pt>
    <dgm:pt modelId="{28CC0323-E8AB-454E-B9E5-C8BDB7FF0D9E}" type="pres">
      <dgm:prSet presAssocID="{5233AE8D-3BCA-4A47-92D4-108A94C094E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EEC6D-F433-48C0-AD2A-B2686E9B6ED1}" type="presOf" srcId="{AE05773D-2C0B-47B8-91B2-0DEB4F3B0803}" destId="{BDA78200-EE40-4FAA-81FE-83E219C58035}" srcOrd="0" destOrd="0" presId="urn:microsoft.com/office/officeart/2005/8/layout/hProcess9"/>
    <dgm:cxn modelId="{15E45C52-9B1F-4383-9C99-A8EC96C2F4E9}" srcId="{512B78CB-E4DC-4D1C-8D27-AEA9B6B3B334}" destId="{69897640-91C3-4519-8938-17AAAC4C1E3F}" srcOrd="2" destOrd="0" parTransId="{256690B0-7E8D-4163-840D-756AABFAF8BE}" sibTransId="{C4E6455A-7A4A-428A-AB05-847B9487063E}"/>
    <dgm:cxn modelId="{3A4281F7-CDA0-483C-BE8E-64F93B0A627F}" type="presOf" srcId="{512B78CB-E4DC-4D1C-8D27-AEA9B6B3B334}" destId="{9372E4EB-2A20-4309-A333-7BDAD49D02C8}" srcOrd="0" destOrd="0" presId="urn:microsoft.com/office/officeart/2005/8/layout/hProcess9"/>
    <dgm:cxn modelId="{2B5B36FA-959E-4958-A6D1-8D57E7359A62}" srcId="{512B78CB-E4DC-4D1C-8D27-AEA9B6B3B334}" destId="{AE05773D-2C0B-47B8-91B2-0DEB4F3B0803}" srcOrd="3" destOrd="0" parTransId="{603C4048-78C9-4CBC-A238-BC40234E8478}" sibTransId="{CBB8DBD8-513C-4475-9491-FD084A03F219}"/>
    <dgm:cxn modelId="{BE954E80-6C83-4DCB-A912-0D314DF26EB9}" srcId="{512B78CB-E4DC-4D1C-8D27-AEA9B6B3B334}" destId="{3FB30F82-978A-47AD-AF8E-92FBCF120E2D}" srcOrd="0" destOrd="0" parTransId="{7C232A03-3E89-42A3-8543-6B238B5EBECB}" sibTransId="{010A2715-1219-4E77-AA69-F5057D70CB7E}"/>
    <dgm:cxn modelId="{1C136854-3044-422F-93D3-834D52089A40}" type="presOf" srcId="{3FB30F82-978A-47AD-AF8E-92FBCF120E2D}" destId="{0FE174C4-3B78-4A65-B3BC-C8C8AC2D7571}" srcOrd="0" destOrd="0" presId="urn:microsoft.com/office/officeart/2005/8/layout/hProcess9"/>
    <dgm:cxn modelId="{61ED3805-547E-4165-890A-7E7A827A370F}" type="presOf" srcId="{5233AE8D-3BCA-4A47-92D4-108A94C094EA}" destId="{28CC0323-E8AB-454E-B9E5-C8BDB7FF0D9E}" srcOrd="0" destOrd="0" presId="urn:microsoft.com/office/officeart/2005/8/layout/hProcess9"/>
    <dgm:cxn modelId="{C43659B9-B11F-464E-B675-F1AFD6DC0E6F}" srcId="{512B78CB-E4DC-4D1C-8D27-AEA9B6B3B334}" destId="{5233AE8D-3BCA-4A47-92D4-108A94C094EA}" srcOrd="4" destOrd="0" parTransId="{8F3EC7E2-BE62-4F98-A49A-C5C4B6ADBB6F}" sibTransId="{3DAAE23E-3384-4B1C-ADE6-E6C444C53E0E}"/>
    <dgm:cxn modelId="{C6F85FAA-35F6-4C69-B1D5-CFA5CF516921}" type="presOf" srcId="{69897640-91C3-4519-8938-17AAAC4C1E3F}" destId="{8F6499CE-E5A6-44D3-8266-88F66EBC4BB2}" srcOrd="0" destOrd="0" presId="urn:microsoft.com/office/officeart/2005/8/layout/hProcess9"/>
    <dgm:cxn modelId="{FEA4C5B8-5FC4-4430-B0AD-C6C68B7499FC}" type="presOf" srcId="{D1A1224A-2246-4CD8-8E8A-4ACFAF05B2D3}" destId="{6A9196AE-AC7C-476D-8C21-67973FB53462}" srcOrd="0" destOrd="0" presId="urn:microsoft.com/office/officeart/2005/8/layout/hProcess9"/>
    <dgm:cxn modelId="{CD251A95-F804-4F0A-BD53-99BFCADE50D3}" srcId="{512B78CB-E4DC-4D1C-8D27-AEA9B6B3B334}" destId="{D1A1224A-2246-4CD8-8E8A-4ACFAF05B2D3}" srcOrd="1" destOrd="0" parTransId="{25C8157A-39B3-44E4-99CF-CDC276812223}" sibTransId="{EBE1988E-AA4B-45D7-8ADE-9D18B3959943}"/>
    <dgm:cxn modelId="{B27F22A1-DD12-45A7-A2DF-1A146CCB911B}" type="presParOf" srcId="{9372E4EB-2A20-4309-A333-7BDAD49D02C8}" destId="{184443F7-E4B5-422D-B7EC-5A1C3845BF29}" srcOrd="0" destOrd="0" presId="urn:microsoft.com/office/officeart/2005/8/layout/hProcess9"/>
    <dgm:cxn modelId="{05020486-CE38-40FD-AA48-5C04F02514C9}" type="presParOf" srcId="{9372E4EB-2A20-4309-A333-7BDAD49D02C8}" destId="{DEC78D22-7B6B-4EB8-8AAE-3623957CE37F}" srcOrd="1" destOrd="0" presId="urn:microsoft.com/office/officeart/2005/8/layout/hProcess9"/>
    <dgm:cxn modelId="{A075CADA-AE7B-4AE0-92C1-71E15D8BC4BB}" type="presParOf" srcId="{DEC78D22-7B6B-4EB8-8AAE-3623957CE37F}" destId="{0FE174C4-3B78-4A65-B3BC-C8C8AC2D7571}" srcOrd="0" destOrd="0" presId="urn:microsoft.com/office/officeart/2005/8/layout/hProcess9"/>
    <dgm:cxn modelId="{34E8C6F9-C44C-46D2-874F-E0A20589E2A2}" type="presParOf" srcId="{DEC78D22-7B6B-4EB8-8AAE-3623957CE37F}" destId="{2632AF16-A3E7-4B04-A823-5772C2AFB891}" srcOrd="1" destOrd="0" presId="urn:microsoft.com/office/officeart/2005/8/layout/hProcess9"/>
    <dgm:cxn modelId="{17BA135E-0895-4650-8734-DC3E42CFCA42}" type="presParOf" srcId="{DEC78D22-7B6B-4EB8-8AAE-3623957CE37F}" destId="{6A9196AE-AC7C-476D-8C21-67973FB53462}" srcOrd="2" destOrd="0" presId="urn:microsoft.com/office/officeart/2005/8/layout/hProcess9"/>
    <dgm:cxn modelId="{383DA341-556D-4937-AC7B-4A40B9C31FB6}" type="presParOf" srcId="{DEC78D22-7B6B-4EB8-8AAE-3623957CE37F}" destId="{14A9FEB2-237D-43CC-A915-A5DD5888A026}" srcOrd="3" destOrd="0" presId="urn:microsoft.com/office/officeart/2005/8/layout/hProcess9"/>
    <dgm:cxn modelId="{0FB4EAF1-3A2A-4E49-91F3-BD6376FF93EA}" type="presParOf" srcId="{DEC78D22-7B6B-4EB8-8AAE-3623957CE37F}" destId="{8F6499CE-E5A6-44D3-8266-88F66EBC4BB2}" srcOrd="4" destOrd="0" presId="urn:microsoft.com/office/officeart/2005/8/layout/hProcess9"/>
    <dgm:cxn modelId="{AFF5F74F-DD3C-456B-8238-D15C7F2B58E1}" type="presParOf" srcId="{DEC78D22-7B6B-4EB8-8AAE-3623957CE37F}" destId="{49E25A34-1854-4D0B-A97C-042E020AE180}" srcOrd="5" destOrd="0" presId="urn:microsoft.com/office/officeart/2005/8/layout/hProcess9"/>
    <dgm:cxn modelId="{60953D39-8A50-4B1E-B18D-029BB48FDEB1}" type="presParOf" srcId="{DEC78D22-7B6B-4EB8-8AAE-3623957CE37F}" destId="{BDA78200-EE40-4FAA-81FE-83E219C58035}" srcOrd="6" destOrd="0" presId="urn:microsoft.com/office/officeart/2005/8/layout/hProcess9"/>
    <dgm:cxn modelId="{946DEDF0-B3EB-45DE-90A8-5A421DD7C395}" type="presParOf" srcId="{DEC78D22-7B6B-4EB8-8AAE-3623957CE37F}" destId="{C75881C8-5A68-462F-A83B-CD0ECBE44778}" srcOrd="7" destOrd="0" presId="urn:microsoft.com/office/officeart/2005/8/layout/hProcess9"/>
    <dgm:cxn modelId="{AF3B53CB-7C00-467D-80B8-F5BFFB3737E8}" type="presParOf" srcId="{DEC78D22-7B6B-4EB8-8AAE-3623957CE37F}" destId="{28CC0323-E8AB-454E-B9E5-C8BDB7FF0D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3637C-39AF-4312-9634-9619F3F42C7B}" type="doc">
      <dgm:prSet loTypeId="urn:microsoft.com/office/officeart/2005/8/layout/equation1" loCatId="relationship" qsTypeId="urn:microsoft.com/office/officeart/2005/8/quickstyle/simple3" qsCatId="simple" csTypeId="urn:microsoft.com/office/officeart/2005/8/colors/accent1_2" csCatId="accent1" phldr="1"/>
      <dgm:spPr/>
    </dgm:pt>
    <dgm:pt modelId="{3DE3BADE-EBDB-49DF-B5CE-F3634F80A502}">
      <dgm:prSet phldrT="[Text]"/>
      <dgm:spPr/>
      <dgm:t>
        <a:bodyPr/>
        <a:lstStyle/>
        <a:p>
          <a:r>
            <a:rPr lang="en-US" dirty="0" smtClean="0"/>
            <a:t>Control - Logic</a:t>
          </a:r>
          <a:endParaRPr lang="en-US" dirty="0"/>
        </a:p>
      </dgm:t>
    </dgm:pt>
    <dgm:pt modelId="{754423CB-07B8-4C98-8E93-E39202C849C0}" type="parTrans" cxnId="{B4F660B7-3E78-4FCC-86AE-86DA2EC27420}">
      <dgm:prSet/>
      <dgm:spPr/>
      <dgm:t>
        <a:bodyPr/>
        <a:lstStyle/>
        <a:p>
          <a:endParaRPr lang="en-US"/>
        </a:p>
      </dgm:t>
    </dgm:pt>
    <dgm:pt modelId="{6126AC81-E9B2-4B4C-9C11-B7C787260045}" type="sibTrans" cxnId="{B4F660B7-3E78-4FCC-86AE-86DA2EC27420}">
      <dgm:prSet/>
      <dgm:spPr/>
      <dgm:t>
        <a:bodyPr/>
        <a:lstStyle/>
        <a:p>
          <a:endParaRPr lang="en-US"/>
        </a:p>
      </dgm:t>
    </dgm:pt>
    <dgm:pt modelId="{FE26B7CE-430B-4D53-86F2-827E768F1B0B}">
      <dgm:prSet phldrT="[Text]"/>
      <dgm:spPr/>
      <dgm:t>
        <a:bodyPr/>
        <a:lstStyle/>
        <a:p>
          <a:r>
            <a:rPr lang="en-US" dirty="0" smtClean="0"/>
            <a:t>Presentation - Template</a:t>
          </a:r>
          <a:endParaRPr lang="en-US" dirty="0"/>
        </a:p>
      </dgm:t>
    </dgm:pt>
    <dgm:pt modelId="{DD9C6989-0704-4DDF-9F98-715F4299E431}" type="parTrans" cxnId="{32E98443-96C5-483E-B0E1-CD0252C9452E}">
      <dgm:prSet/>
      <dgm:spPr/>
      <dgm:t>
        <a:bodyPr/>
        <a:lstStyle/>
        <a:p>
          <a:endParaRPr lang="en-US"/>
        </a:p>
      </dgm:t>
    </dgm:pt>
    <dgm:pt modelId="{8588D518-DE1D-4CA7-8FF9-24EC45969943}" type="sibTrans" cxnId="{32E98443-96C5-483E-B0E1-CD0252C9452E}">
      <dgm:prSet/>
      <dgm:spPr/>
      <dgm:t>
        <a:bodyPr/>
        <a:lstStyle/>
        <a:p>
          <a:endParaRPr lang="en-US"/>
        </a:p>
      </dgm:t>
    </dgm:pt>
    <dgm:pt modelId="{B20AA3A1-A988-4885-8E8E-A3B8FEDCBE7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FA6427FA-C923-4ADB-99F8-00B950A32129}" type="parTrans" cxnId="{9E9653C7-37DC-4DD3-8F66-AF096EEE80CD}">
      <dgm:prSet/>
      <dgm:spPr/>
      <dgm:t>
        <a:bodyPr/>
        <a:lstStyle/>
        <a:p>
          <a:endParaRPr lang="en-US"/>
        </a:p>
      </dgm:t>
    </dgm:pt>
    <dgm:pt modelId="{CC34C9E6-E85F-4EE2-A176-1B42DD8956CB}" type="sibTrans" cxnId="{9E9653C7-37DC-4DD3-8F66-AF096EEE80CD}">
      <dgm:prSet/>
      <dgm:spPr/>
      <dgm:t>
        <a:bodyPr/>
        <a:lstStyle/>
        <a:p>
          <a:endParaRPr lang="en-US"/>
        </a:p>
      </dgm:t>
    </dgm:pt>
    <dgm:pt modelId="{E538292F-0813-4253-8A3E-9BB3DAF4D6AB}" type="pres">
      <dgm:prSet presAssocID="{A403637C-39AF-4312-9634-9619F3F42C7B}" presName="linearFlow" presStyleCnt="0">
        <dgm:presLayoutVars>
          <dgm:dir/>
          <dgm:resizeHandles val="exact"/>
        </dgm:presLayoutVars>
      </dgm:prSet>
      <dgm:spPr/>
    </dgm:pt>
    <dgm:pt modelId="{4AF7D940-1DD2-45E8-81F0-FA2757FFD5BF}" type="pres">
      <dgm:prSet presAssocID="{3DE3BADE-EBDB-49DF-B5CE-F3634F80A5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2E4A7-EE90-4EE3-BBD5-0E045897A4DA}" type="pres">
      <dgm:prSet presAssocID="{6126AC81-E9B2-4B4C-9C11-B7C787260045}" presName="spacerL" presStyleCnt="0"/>
      <dgm:spPr/>
    </dgm:pt>
    <dgm:pt modelId="{38EB5611-8D65-4C8E-AD8D-695EE98EF70E}" type="pres">
      <dgm:prSet presAssocID="{6126AC81-E9B2-4B4C-9C11-B7C78726004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47EAB81-822D-4B6B-937A-A78BB3EF9F86}" type="pres">
      <dgm:prSet presAssocID="{6126AC81-E9B2-4B4C-9C11-B7C787260045}" presName="spacerR" presStyleCnt="0"/>
      <dgm:spPr/>
    </dgm:pt>
    <dgm:pt modelId="{F1DF9A84-FCA8-41C7-94C7-9A282BE43702}" type="pres">
      <dgm:prSet presAssocID="{FE26B7CE-430B-4D53-86F2-827E768F1B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30EF-ABEA-4DD2-BD95-157A391201B8}" type="pres">
      <dgm:prSet presAssocID="{8588D518-DE1D-4CA7-8FF9-24EC45969943}" presName="spacerL" presStyleCnt="0"/>
      <dgm:spPr/>
    </dgm:pt>
    <dgm:pt modelId="{0E8B3862-292B-4F1C-A298-DDE2463E5CE2}" type="pres">
      <dgm:prSet presAssocID="{8588D518-DE1D-4CA7-8FF9-24EC4596994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602181-0094-4FF4-9CBB-22BDF363334B}" type="pres">
      <dgm:prSet presAssocID="{8588D518-DE1D-4CA7-8FF9-24EC45969943}" presName="spacerR" presStyleCnt="0"/>
      <dgm:spPr/>
    </dgm:pt>
    <dgm:pt modelId="{432D485E-3DA1-4588-93A8-92E9D807CB67}" type="pres">
      <dgm:prSet presAssocID="{B20AA3A1-A988-4885-8E8E-A3B8FEDCBE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B991E-EAE1-4701-96B6-7031508CDC0D}" type="presOf" srcId="{A403637C-39AF-4312-9634-9619F3F42C7B}" destId="{E538292F-0813-4253-8A3E-9BB3DAF4D6AB}" srcOrd="0" destOrd="0" presId="urn:microsoft.com/office/officeart/2005/8/layout/equation1"/>
    <dgm:cxn modelId="{F3EC2DEB-5EA3-4E4E-B6F6-F46D3A973F68}" type="presOf" srcId="{B20AA3A1-A988-4885-8E8E-A3B8FEDCBE7A}" destId="{432D485E-3DA1-4588-93A8-92E9D807CB67}" srcOrd="0" destOrd="0" presId="urn:microsoft.com/office/officeart/2005/8/layout/equation1"/>
    <dgm:cxn modelId="{586DB099-EEA5-482A-BAC5-50517EC64AC3}" type="presOf" srcId="{6126AC81-E9B2-4B4C-9C11-B7C787260045}" destId="{38EB5611-8D65-4C8E-AD8D-695EE98EF70E}" srcOrd="0" destOrd="0" presId="urn:microsoft.com/office/officeart/2005/8/layout/equation1"/>
    <dgm:cxn modelId="{B4F660B7-3E78-4FCC-86AE-86DA2EC27420}" srcId="{A403637C-39AF-4312-9634-9619F3F42C7B}" destId="{3DE3BADE-EBDB-49DF-B5CE-F3634F80A502}" srcOrd="0" destOrd="0" parTransId="{754423CB-07B8-4C98-8E93-E39202C849C0}" sibTransId="{6126AC81-E9B2-4B4C-9C11-B7C787260045}"/>
    <dgm:cxn modelId="{9E9653C7-37DC-4DD3-8F66-AF096EEE80CD}" srcId="{A403637C-39AF-4312-9634-9619F3F42C7B}" destId="{B20AA3A1-A988-4885-8E8E-A3B8FEDCBE7A}" srcOrd="2" destOrd="0" parTransId="{FA6427FA-C923-4ADB-99F8-00B950A32129}" sibTransId="{CC34C9E6-E85F-4EE2-A176-1B42DD8956CB}"/>
    <dgm:cxn modelId="{E8E6252E-6ABF-443E-B77E-564C71F12657}" type="presOf" srcId="{8588D518-DE1D-4CA7-8FF9-24EC45969943}" destId="{0E8B3862-292B-4F1C-A298-DDE2463E5CE2}" srcOrd="0" destOrd="0" presId="urn:microsoft.com/office/officeart/2005/8/layout/equation1"/>
    <dgm:cxn modelId="{844A1260-EE92-4111-86A1-C8F2B4BC2058}" type="presOf" srcId="{FE26B7CE-430B-4D53-86F2-827E768F1B0B}" destId="{F1DF9A84-FCA8-41C7-94C7-9A282BE43702}" srcOrd="0" destOrd="0" presId="urn:microsoft.com/office/officeart/2005/8/layout/equation1"/>
    <dgm:cxn modelId="{32E98443-96C5-483E-B0E1-CD0252C9452E}" srcId="{A403637C-39AF-4312-9634-9619F3F42C7B}" destId="{FE26B7CE-430B-4D53-86F2-827E768F1B0B}" srcOrd="1" destOrd="0" parTransId="{DD9C6989-0704-4DDF-9F98-715F4299E431}" sibTransId="{8588D518-DE1D-4CA7-8FF9-24EC45969943}"/>
    <dgm:cxn modelId="{50599B73-9D29-4F0C-99B7-1093CA67A64C}" type="presOf" srcId="{3DE3BADE-EBDB-49DF-B5CE-F3634F80A502}" destId="{4AF7D940-1DD2-45E8-81F0-FA2757FFD5BF}" srcOrd="0" destOrd="0" presId="urn:microsoft.com/office/officeart/2005/8/layout/equation1"/>
    <dgm:cxn modelId="{6AF662E5-07C6-4AD9-93A7-F006CA514735}" type="presParOf" srcId="{E538292F-0813-4253-8A3E-9BB3DAF4D6AB}" destId="{4AF7D940-1DD2-45E8-81F0-FA2757FFD5BF}" srcOrd="0" destOrd="0" presId="urn:microsoft.com/office/officeart/2005/8/layout/equation1"/>
    <dgm:cxn modelId="{9D605B2F-C37C-4CCE-B05B-89E5428C07A2}" type="presParOf" srcId="{E538292F-0813-4253-8A3E-9BB3DAF4D6AB}" destId="{E1E2E4A7-EE90-4EE3-BBD5-0E045897A4DA}" srcOrd="1" destOrd="0" presId="urn:microsoft.com/office/officeart/2005/8/layout/equation1"/>
    <dgm:cxn modelId="{18D3F793-022F-4DE1-9AC6-D7518EF23751}" type="presParOf" srcId="{E538292F-0813-4253-8A3E-9BB3DAF4D6AB}" destId="{38EB5611-8D65-4C8E-AD8D-695EE98EF70E}" srcOrd="2" destOrd="0" presId="urn:microsoft.com/office/officeart/2005/8/layout/equation1"/>
    <dgm:cxn modelId="{53AA50E2-C53B-4409-A767-E750C73F78A9}" type="presParOf" srcId="{E538292F-0813-4253-8A3E-9BB3DAF4D6AB}" destId="{247EAB81-822D-4B6B-937A-A78BB3EF9F86}" srcOrd="3" destOrd="0" presId="urn:microsoft.com/office/officeart/2005/8/layout/equation1"/>
    <dgm:cxn modelId="{12BEEA75-637C-4F30-9A83-D0246A93CB35}" type="presParOf" srcId="{E538292F-0813-4253-8A3E-9BB3DAF4D6AB}" destId="{F1DF9A84-FCA8-41C7-94C7-9A282BE43702}" srcOrd="4" destOrd="0" presId="urn:microsoft.com/office/officeart/2005/8/layout/equation1"/>
    <dgm:cxn modelId="{DD327508-DD0C-4AE7-833D-CB0AB39F5A6C}" type="presParOf" srcId="{E538292F-0813-4253-8A3E-9BB3DAF4D6AB}" destId="{06E630EF-ABEA-4DD2-BD95-157A391201B8}" srcOrd="5" destOrd="0" presId="urn:microsoft.com/office/officeart/2005/8/layout/equation1"/>
    <dgm:cxn modelId="{0B773B94-32C3-4392-990F-BE7475A7E4A2}" type="presParOf" srcId="{E538292F-0813-4253-8A3E-9BB3DAF4D6AB}" destId="{0E8B3862-292B-4F1C-A298-DDE2463E5CE2}" srcOrd="6" destOrd="0" presId="urn:microsoft.com/office/officeart/2005/8/layout/equation1"/>
    <dgm:cxn modelId="{9A3CFDA4-D30B-4F47-BB7B-940DBD201F2E}" type="presParOf" srcId="{E538292F-0813-4253-8A3E-9BB3DAF4D6AB}" destId="{AD602181-0094-4FF4-9CBB-22BDF363334B}" srcOrd="7" destOrd="0" presId="urn:microsoft.com/office/officeart/2005/8/layout/equation1"/>
    <dgm:cxn modelId="{1D446241-3F1F-4F2B-B7BD-229730C21D0E}" type="presParOf" srcId="{E538292F-0813-4253-8A3E-9BB3DAF4D6AB}" destId="{432D485E-3DA1-4588-93A8-92E9D807CB6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85FF7-BB90-4727-960D-B6D361B590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57069-BD3E-40D2-9CAE-4A282F94A940}">
      <dgm:prSet phldrT="[Text]"/>
      <dgm:spPr/>
      <dgm:t>
        <a:bodyPr/>
        <a:lstStyle/>
        <a:p>
          <a:r>
            <a:rPr lang="en-US" dirty="0" smtClean="0"/>
            <a:t>XAML</a:t>
          </a:r>
          <a:endParaRPr lang="en-US" dirty="0"/>
        </a:p>
      </dgm:t>
    </dgm:pt>
    <dgm:pt modelId="{79F96A6F-A59E-4468-873F-7B7C214F87A3}" type="parTrans" cxnId="{8AE6664E-F6F0-4C98-9080-5087B9CF4864}">
      <dgm:prSet/>
      <dgm:spPr/>
      <dgm:t>
        <a:bodyPr/>
        <a:lstStyle/>
        <a:p>
          <a:endParaRPr lang="en-US"/>
        </a:p>
      </dgm:t>
    </dgm:pt>
    <dgm:pt modelId="{5FA6D47A-E0D8-48D0-9E57-F64E2950BC78}" type="sibTrans" cxnId="{8AE6664E-F6F0-4C98-9080-5087B9CF4864}">
      <dgm:prSet/>
      <dgm:spPr/>
      <dgm:t>
        <a:bodyPr/>
        <a:lstStyle/>
        <a:p>
          <a:endParaRPr lang="en-US"/>
        </a:p>
      </dgm:t>
    </dgm:pt>
    <dgm:pt modelId="{CB2F7D65-9A2E-4668-8BA2-030BC6EE696E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69A0C6C-7FCD-45F1-8A36-46DA7BE1B95D}" type="parTrans" cxnId="{F6C3C98C-99C7-4DA7-BBDE-7BC413A5E2E0}">
      <dgm:prSet/>
      <dgm:spPr/>
      <dgm:t>
        <a:bodyPr/>
        <a:lstStyle/>
        <a:p>
          <a:endParaRPr lang="en-US"/>
        </a:p>
      </dgm:t>
    </dgm:pt>
    <dgm:pt modelId="{37FEFC7D-E7A6-4D2E-ACB8-8B8C211C7258}" type="sibTrans" cxnId="{F6C3C98C-99C7-4DA7-BBDE-7BC413A5E2E0}">
      <dgm:prSet/>
      <dgm:spPr/>
      <dgm:t>
        <a:bodyPr/>
        <a:lstStyle/>
        <a:p>
          <a:endParaRPr lang="en-US"/>
        </a:p>
      </dgm:t>
    </dgm:pt>
    <dgm:pt modelId="{1680C019-F87C-4A49-8310-7627A2897A6D}" type="pres">
      <dgm:prSet presAssocID="{C5385FF7-BB90-4727-960D-B6D361B590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6580A-1C60-498F-B8FF-ECBD506BD6DD}" type="pres">
      <dgm:prSet presAssocID="{04E57069-BD3E-40D2-9CAE-4A282F94A940}" presName="dummy" presStyleCnt="0"/>
      <dgm:spPr/>
    </dgm:pt>
    <dgm:pt modelId="{41E48A41-6048-4195-B4C7-AE8E9C0962B0}" type="pres">
      <dgm:prSet presAssocID="{04E57069-BD3E-40D2-9CAE-4A282F94A940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2D2E-EB3D-48F8-9EF6-4903649D3050}" type="pres">
      <dgm:prSet presAssocID="{5FA6D47A-E0D8-48D0-9E57-F64E2950BC78}" presName="sibTrans" presStyleLbl="node1" presStyleIdx="0" presStyleCnt="2"/>
      <dgm:spPr/>
      <dgm:t>
        <a:bodyPr/>
        <a:lstStyle/>
        <a:p>
          <a:endParaRPr lang="en-US"/>
        </a:p>
      </dgm:t>
    </dgm:pt>
    <dgm:pt modelId="{9581A426-759C-4520-8797-6CB961A3A4E4}" type="pres">
      <dgm:prSet presAssocID="{CB2F7D65-9A2E-4668-8BA2-030BC6EE696E}" presName="dummy" presStyleCnt="0"/>
      <dgm:spPr/>
    </dgm:pt>
    <dgm:pt modelId="{519089D7-A415-4488-9C51-4D4AE2AE922F}" type="pres">
      <dgm:prSet presAssocID="{CB2F7D65-9A2E-4668-8BA2-030BC6EE696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29257-FEAE-4E8F-BC43-5425AA991F30}" type="pres">
      <dgm:prSet presAssocID="{37FEFC7D-E7A6-4D2E-ACB8-8B8C211C7258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12DBBDA-38F3-49EC-850A-B5958C154EC7}" type="presOf" srcId="{5FA6D47A-E0D8-48D0-9E57-F64E2950BC78}" destId="{F9582D2E-EB3D-48F8-9EF6-4903649D3050}" srcOrd="0" destOrd="0" presId="urn:microsoft.com/office/officeart/2005/8/layout/cycle1"/>
    <dgm:cxn modelId="{677ADE0D-BC43-4F5C-BA2C-3636AAA1A214}" type="presOf" srcId="{CB2F7D65-9A2E-4668-8BA2-030BC6EE696E}" destId="{519089D7-A415-4488-9C51-4D4AE2AE922F}" srcOrd="0" destOrd="0" presId="urn:microsoft.com/office/officeart/2005/8/layout/cycle1"/>
    <dgm:cxn modelId="{8AE6664E-F6F0-4C98-9080-5087B9CF4864}" srcId="{C5385FF7-BB90-4727-960D-B6D361B590A0}" destId="{04E57069-BD3E-40D2-9CAE-4A282F94A940}" srcOrd="0" destOrd="0" parTransId="{79F96A6F-A59E-4468-873F-7B7C214F87A3}" sibTransId="{5FA6D47A-E0D8-48D0-9E57-F64E2950BC78}"/>
    <dgm:cxn modelId="{2BE5EC27-4208-49CA-B03A-DB7F1893C7D0}" type="presOf" srcId="{37FEFC7D-E7A6-4D2E-ACB8-8B8C211C7258}" destId="{8B629257-FEAE-4E8F-BC43-5425AA991F30}" srcOrd="0" destOrd="0" presId="urn:microsoft.com/office/officeart/2005/8/layout/cycle1"/>
    <dgm:cxn modelId="{C98B2222-F4E5-4EF2-ACCC-AE39A86CB7AE}" type="presOf" srcId="{04E57069-BD3E-40D2-9CAE-4A282F94A940}" destId="{41E48A41-6048-4195-B4C7-AE8E9C0962B0}" srcOrd="0" destOrd="0" presId="urn:microsoft.com/office/officeart/2005/8/layout/cycle1"/>
    <dgm:cxn modelId="{AF9B39B6-A35E-4122-8332-57A0B0C7339C}" type="presOf" srcId="{C5385FF7-BB90-4727-960D-B6D361B590A0}" destId="{1680C019-F87C-4A49-8310-7627A2897A6D}" srcOrd="0" destOrd="0" presId="urn:microsoft.com/office/officeart/2005/8/layout/cycle1"/>
    <dgm:cxn modelId="{F6C3C98C-99C7-4DA7-BBDE-7BC413A5E2E0}" srcId="{C5385FF7-BB90-4727-960D-B6D361B590A0}" destId="{CB2F7D65-9A2E-4668-8BA2-030BC6EE696E}" srcOrd="1" destOrd="0" parTransId="{669A0C6C-7FCD-45F1-8A36-46DA7BE1B95D}" sibTransId="{37FEFC7D-E7A6-4D2E-ACB8-8B8C211C7258}"/>
    <dgm:cxn modelId="{4761A45A-9511-44F6-8C8B-CB9CC06BFBDE}" type="presParOf" srcId="{1680C019-F87C-4A49-8310-7627A2897A6D}" destId="{0296580A-1C60-498F-B8FF-ECBD506BD6DD}" srcOrd="0" destOrd="0" presId="urn:microsoft.com/office/officeart/2005/8/layout/cycle1"/>
    <dgm:cxn modelId="{41C1E726-DB05-44D4-908F-B57BA0A82E2A}" type="presParOf" srcId="{1680C019-F87C-4A49-8310-7627A2897A6D}" destId="{41E48A41-6048-4195-B4C7-AE8E9C0962B0}" srcOrd="1" destOrd="0" presId="urn:microsoft.com/office/officeart/2005/8/layout/cycle1"/>
    <dgm:cxn modelId="{D80A8BB9-A7EE-464B-9446-B9797D14954C}" type="presParOf" srcId="{1680C019-F87C-4A49-8310-7627A2897A6D}" destId="{F9582D2E-EB3D-48F8-9EF6-4903649D3050}" srcOrd="2" destOrd="0" presId="urn:microsoft.com/office/officeart/2005/8/layout/cycle1"/>
    <dgm:cxn modelId="{40D5846F-835B-40B1-B669-4F32149F0A52}" type="presParOf" srcId="{1680C019-F87C-4A49-8310-7627A2897A6D}" destId="{9581A426-759C-4520-8797-6CB961A3A4E4}" srcOrd="3" destOrd="0" presId="urn:microsoft.com/office/officeart/2005/8/layout/cycle1"/>
    <dgm:cxn modelId="{01863E7E-2371-48C4-A732-64FC9D154462}" type="presParOf" srcId="{1680C019-F87C-4A49-8310-7627A2897A6D}" destId="{519089D7-A415-4488-9C51-4D4AE2AE922F}" srcOrd="4" destOrd="0" presId="urn:microsoft.com/office/officeart/2005/8/layout/cycle1"/>
    <dgm:cxn modelId="{14351486-2E96-41A1-89AF-8BC6371B259B}" type="presParOf" srcId="{1680C019-F87C-4A49-8310-7627A2897A6D}" destId="{8B629257-FEAE-4E8F-BC43-5425AA991F3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4482-3D54-40F3-980B-5F50205073B8}">
      <dsp:nvSpPr>
        <dsp:cNvPr id="0" name=""/>
        <dsp:cNvSpPr/>
      </dsp:nvSpPr>
      <dsp:spPr>
        <a:xfrm>
          <a:off x="5218857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5227A-0AEB-45B4-ADA4-D2C9BA1C86D9}">
      <dsp:nvSpPr>
        <dsp:cNvPr id="0" name=""/>
        <dsp:cNvSpPr/>
      </dsp:nvSpPr>
      <dsp:spPr>
        <a:xfrm>
          <a:off x="3895875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1"/>
              </a:lnTo>
              <a:lnTo>
                <a:pt x="2023541" y="136071"/>
              </a:lnTo>
              <a:lnTo>
                <a:pt x="2023541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62A5D-AA8D-4B58-B6F1-8CAE0A11A386}">
      <dsp:nvSpPr>
        <dsp:cNvPr id="0" name=""/>
        <dsp:cNvSpPr/>
      </dsp:nvSpPr>
      <dsp:spPr>
        <a:xfrm>
          <a:off x="3195315" y="3410080"/>
          <a:ext cx="262709" cy="243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331"/>
              </a:lnTo>
              <a:lnTo>
                <a:pt x="262709" y="2436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19E72-3F9A-4950-A4CD-8FAE3DEC54F7}">
      <dsp:nvSpPr>
        <dsp:cNvPr id="0" name=""/>
        <dsp:cNvSpPr/>
      </dsp:nvSpPr>
      <dsp:spPr>
        <a:xfrm>
          <a:off x="3195315" y="3410080"/>
          <a:ext cx="262709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27"/>
              </a:lnTo>
              <a:lnTo>
                <a:pt x="262709" y="1516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0AC78-F5FE-435A-BE07-64B9DF853CAE}">
      <dsp:nvSpPr>
        <dsp:cNvPr id="0" name=""/>
        <dsp:cNvSpPr/>
      </dsp:nvSpPr>
      <dsp:spPr>
        <a:xfrm>
          <a:off x="3195315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3B00D-FAE7-4543-8115-5B6CF6CECB86}">
      <dsp:nvSpPr>
        <dsp:cNvPr id="0" name=""/>
        <dsp:cNvSpPr/>
      </dsp:nvSpPr>
      <dsp:spPr>
        <a:xfrm>
          <a:off x="3850155" y="2489976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74489-E962-4DD0-8DA8-D6452DDD4302}">
      <dsp:nvSpPr>
        <dsp:cNvPr id="0" name=""/>
        <dsp:cNvSpPr/>
      </dsp:nvSpPr>
      <dsp:spPr>
        <a:xfrm>
          <a:off x="1872333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2023541" y="0"/>
              </a:moveTo>
              <a:lnTo>
                <a:pt x="2023541" y="136071"/>
              </a:lnTo>
              <a:lnTo>
                <a:pt x="0" y="136071"/>
              </a:lnTo>
              <a:lnTo>
                <a:pt x="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00D5-C8D9-4C51-A1CE-52034DA080BC}">
      <dsp:nvSpPr>
        <dsp:cNvPr id="0" name=""/>
        <dsp:cNvSpPr/>
      </dsp:nvSpPr>
      <dsp:spPr>
        <a:xfrm>
          <a:off x="3850155" y="1569872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15763-141E-4399-88C7-E1AABD526718}">
      <dsp:nvSpPr>
        <dsp:cNvPr id="0" name=""/>
        <dsp:cNvSpPr/>
      </dsp:nvSpPr>
      <dsp:spPr>
        <a:xfrm>
          <a:off x="3850155" y="649768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4626-35D9-46E3-9A60-928233A69680}">
      <dsp:nvSpPr>
        <dsp:cNvPr id="0" name=""/>
        <dsp:cNvSpPr/>
      </dsp:nvSpPr>
      <dsp:spPr>
        <a:xfrm>
          <a:off x="3020176" y="1808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Object</a:t>
          </a:r>
          <a:endParaRPr lang="en-US" sz="1200" b="1" kern="1200" dirty="0"/>
        </a:p>
      </dsp:txBody>
      <dsp:txXfrm>
        <a:off x="3020176" y="1808"/>
        <a:ext cx="1751398" cy="647960"/>
      </dsp:txXfrm>
    </dsp:sp>
    <dsp:sp modelId="{4E2CF28E-4134-4468-9084-50FBD83E7FCD}">
      <dsp:nvSpPr>
        <dsp:cNvPr id="0" name=""/>
        <dsp:cNvSpPr/>
      </dsp:nvSpPr>
      <dsp:spPr>
        <a:xfrm>
          <a:off x="3020176" y="921912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Dispatcher Object</a:t>
          </a:r>
          <a:endParaRPr lang="en-US" sz="1200" b="1" kern="1200" dirty="0"/>
        </a:p>
      </dsp:txBody>
      <dsp:txXfrm>
        <a:off x="3020176" y="921912"/>
        <a:ext cx="1751398" cy="647960"/>
      </dsp:txXfrm>
    </dsp:sp>
    <dsp:sp modelId="{061AC658-47F7-4092-A731-984DC3083086}">
      <dsp:nvSpPr>
        <dsp:cNvPr id="0" name=""/>
        <dsp:cNvSpPr/>
      </dsp:nvSpPr>
      <dsp:spPr>
        <a:xfrm>
          <a:off x="3020176" y="1842015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Dependency Object</a:t>
          </a:r>
          <a:endParaRPr lang="en-US" sz="1200" b="1" kern="1200" dirty="0"/>
        </a:p>
      </dsp:txBody>
      <dsp:txXfrm>
        <a:off x="3020176" y="1842015"/>
        <a:ext cx="1751398" cy="647960"/>
      </dsp:txXfrm>
    </dsp:sp>
    <dsp:sp modelId="{DFF7F668-34BF-43F3-8355-91CBC30F09A9}">
      <dsp:nvSpPr>
        <dsp:cNvPr id="0" name=""/>
        <dsp:cNvSpPr/>
      </dsp:nvSpPr>
      <dsp:spPr>
        <a:xfrm>
          <a:off x="996634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Freezable</a:t>
          </a:r>
          <a:endParaRPr lang="en-US" sz="1200" b="1" kern="1200" dirty="0"/>
        </a:p>
      </dsp:txBody>
      <dsp:txXfrm>
        <a:off x="996634" y="2762119"/>
        <a:ext cx="1751398" cy="647960"/>
      </dsp:txXfrm>
    </dsp:sp>
    <dsp:sp modelId="{41257DA9-1A9A-4678-B5B6-7087398F85F3}">
      <dsp:nvSpPr>
        <dsp:cNvPr id="0" name=""/>
        <dsp:cNvSpPr/>
      </dsp:nvSpPr>
      <dsp:spPr>
        <a:xfrm>
          <a:off x="3020176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</a:t>
          </a:r>
          <a:endParaRPr lang="en-US" sz="1200" b="1" kern="1200" dirty="0"/>
        </a:p>
      </dsp:txBody>
      <dsp:txXfrm>
        <a:off x="3020176" y="2762119"/>
        <a:ext cx="1751398" cy="647960"/>
      </dsp:txXfrm>
    </dsp:sp>
    <dsp:sp modelId="{46B4DA0A-356E-4B83-8907-A637478D0EBB}">
      <dsp:nvSpPr>
        <dsp:cNvPr id="0" name=""/>
        <dsp:cNvSpPr/>
      </dsp:nvSpPr>
      <dsp:spPr>
        <a:xfrm>
          <a:off x="3458025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UIElement</a:t>
          </a:r>
          <a:endParaRPr lang="en-US" sz="1200" b="1" kern="1200" dirty="0"/>
        </a:p>
      </dsp:txBody>
      <dsp:txXfrm>
        <a:off x="3458025" y="3682223"/>
        <a:ext cx="1751398" cy="647960"/>
      </dsp:txXfrm>
    </dsp:sp>
    <dsp:sp modelId="{2BB2A630-F0E0-46A5-9A86-C7EC2001AFB4}">
      <dsp:nvSpPr>
        <dsp:cNvPr id="0" name=""/>
        <dsp:cNvSpPr/>
      </dsp:nvSpPr>
      <dsp:spPr>
        <a:xfrm>
          <a:off x="3458025" y="4602327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FrameworkElement</a:t>
          </a:r>
          <a:endParaRPr lang="en-US" sz="1200" b="1" kern="1200" dirty="0"/>
        </a:p>
      </dsp:txBody>
      <dsp:txXfrm>
        <a:off x="3458025" y="4602327"/>
        <a:ext cx="1751398" cy="647960"/>
      </dsp:txXfrm>
    </dsp:sp>
    <dsp:sp modelId="{51461D6A-5B8C-4EE4-8620-E062F3EFCEFA}">
      <dsp:nvSpPr>
        <dsp:cNvPr id="0" name=""/>
        <dsp:cNvSpPr/>
      </dsp:nvSpPr>
      <dsp:spPr>
        <a:xfrm>
          <a:off x="3458025" y="5522431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Control</a:t>
          </a:r>
          <a:endParaRPr lang="en-US" sz="1200" b="1" kern="1200" dirty="0"/>
        </a:p>
      </dsp:txBody>
      <dsp:txXfrm>
        <a:off x="3458025" y="5522431"/>
        <a:ext cx="1751398" cy="647960"/>
      </dsp:txXfrm>
    </dsp:sp>
    <dsp:sp modelId="{E73DDFAA-7EC7-4434-A0AC-F6D1F5CB4668}">
      <dsp:nvSpPr>
        <dsp:cNvPr id="0" name=""/>
        <dsp:cNvSpPr/>
      </dsp:nvSpPr>
      <dsp:spPr>
        <a:xfrm>
          <a:off x="5043717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ContentElement</a:t>
          </a:r>
          <a:endParaRPr lang="en-US" sz="1200" b="1" kern="1200" dirty="0"/>
        </a:p>
      </dsp:txBody>
      <dsp:txXfrm>
        <a:off x="5043717" y="2762119"/>
        <a:ext cx="1751398" cy="647960"/>
      </dsp:txXfrm>
    </dsp:sp>
    <dsp:sp modelId="{3BE6BA68-0871-4A1D-804F-3D4232BF2478}">
      <dsp:nvSpPr>
        <dsp:cNvPr id="0" name=""/>
        <dsp:cNvSpPr/>
      </dsp:nvSpPr>
      <dsp:spPr>
        <a:xfrm>
          <a:off x="5481567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FrameworkContentElement</a:t>
          </a:r>
          <a:endParaRPr lang="en-US" sz="1200" b="1" kern="1200" dirty="0"/>
        </a:p>
      </dsp:txBody>
      <dsp:txXfrm>
        <a:off x="5481567" y="3682223"/>
        <a:ext cx="1751398" cy="647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43F7-E4B5-422D-B7EC-5A1C3845BF29}">
      <dsp:nvSpPr>
        <dsp:cNvPr id="0" name=""/>
        <dsp:cNvSpPr/>
      </dsp:nvSpPr>
      <dsp:spPr>
        <a:xfrm>
          <a:off x="542924" y="0"/>
          <a:ext cx="6153150" cy="299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E174C4-3B78-4A65-B3BC-C8C8AC2D7571}">
      <dsp:nvSpPr>
        <dsp:cNvPr id="0" name=""/>
        <dsp:cNvSpPr/>
      </dsp:nvSpPr>
      <dsp:spPr>
        <a:xfrm>
          <a:off x="3181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Base Value</a:t>
          </a:r>
          <a:endParaRPr lang="en-US" sz="1800" kern="1200" dirty="0"/>
        </a:p>
      </dsp:txBody>
      <dsp:txXfrm>
        <a:off x="61705" y="957684"/>
        <a:ext cx="1273843" cy="1081832"/>
      </dsp:txXfrm>
    </dsp:sp>
    <dsp:sp modelId="{6A9196AE-AC7C-476D-8C21-67973FB53462}">
      <dsp:nvSpPr>
        <dsp:cNvPr id="0" name=""/>
        <dsp:cNvSpPr/>
      </dsp:nvSpPr>
      <dsp:spPr>
        <a:xfrm>
          <a:off x="1463617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1522141" y="957684"/>
        <a:ext cx="1273843" cy="1081832"/>
      </dsp:txXfrm>
    </dsp:sp>
    <dsp:sp modelId="{8F6499CE-E5A6-44D3-8266-88F66EBC4BB2}">
      <dsp:nvSpPr>
        <dsp:cNvPr id="0" name=""/>
        <dsp:cNvSpPr/>
      </dsp:nvSpPr>
      <dsp:spPr>
        <a:xfrm>
          <a:off x="2924054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Animations</a:t>
          </a:r>
          <a:endParaRPr lang="en-US" sz="1800" kern="1200" dirty="0"/>
        </a:p>
      </dsp:txBody>
      <dsp:txXfrm>
        <a:off x="2982578" y="957684"/>
        <a:ext cx="1273843" cy="1081832"/>
      </dsp:txXfrm>
    </dsp:sp>
    <dsp:sp modelId="{BDA78200-EE40-4FAA-81FE-83E219C58035}">
      <dsp:nvSpPr>
        <dsp:cNvPr id="0" name=""/>
        <dsp:cNvSpPr/>
      </dsp:nvSpPr>
      <dsp:spPr>
        <a:xfrm>
          <a:off x="4384490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Coerce</a:t>
          </a:r>
          <a:endParaRPr lang="en-US" sz="1800" kern="1200" dirty="0"/>
        </a:p>
      </dsp:txBody>
      <dsp:txXfrm>
        <a:off x="4443014" y="957684"/>
        <a:ext cx="1273843" cy="1081832"/>
      </dsp:txXfrm>
    </dsp:sp>
    <dsp:sp modelId="{28CC0323-E8AB-454E-B9E5-C8BDB7FF0D9E}">
      <dsp:nvSpPr>
        <dsp:cNvPr id="0" name=""/>
        <dsp:cNvSpPr/>
      </dsp:nvSpPr>
      <dsp:spPr>
        <a:xfrm>
          <a:off x="5844926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Validate</a:t>
          </a:r>
          <a:endParaRPr lang="en-US" sz="1800" kern="1200" dirty="0"/>
        </a:p>
      </dsp:txBody>
      <dsp:txXfrm>
        <a:off x="5903450" y="957684"/>
        <a:ext cx="1273843" cy="1081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7D940-1DD2-45E8-81F0-FA2757FFD5BF}">
      <dsp:nvSpPr>
        <dsp:cNvPr id="0" name=""/>
        <dsp:cNvSpPr/>
      </dsp:nvSpPr>
      <dsp:spPr>
        <a:xfrm>
          <a:off x="119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Control - Logic</a:t>
          </a:r>
          <a:endParaRPr lang="en-US" sz="1500" kern="1200" dirty="0"/>
        </a:p>
      </dsp:txBody>
      <dsp:txXfrm>
        <a:off x="233890" y="1279731"/>
        <a:ext cx="1123536" cy="1123536"/>
      </dsp:txXfrm>
    </dsp:sp>
    <dsp:sp modelId="{38EB5611-8D65-4C8E-AD8D-695EE98EF70E}">
      <dsp:nvSpPr>
        <dsp:cNvPr id="0" name=""/>
        <dsp:cNvSpPr/>
      </dsp:nvSpPr>
      <dsp:spPr>
        <a:xfrm>
          <a:off x="1719139" y="1380713"/>
          <a:ext cx="921573" cy="9215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841294" y="1733123"/>
        <a:ext cx="677263" cy="216753"/>
      </dsp:txXfrm>
    </dsp:sp>
    <dsp:sp modelId="{F1DF9A84-FCA8-41C7-94C7-9A282BE43702}">
      <dsp:nvSpPr>
        <dsp:cNvPr id="0" name=""/>
        <dsp:cNvSpPr/>
      </dsp:nvSpPr>
      <dsp:spPr>
        <a:xfrm>
          <a:off x="2769733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Presentation - Template</a:t>
          </a:r>
          <a:endParaRPr lang="en-US" sz="1500" kern="1200" dirty="0"/>
        </a:p>
      </dsp:txBody>
      <dsp:txXfrm>
        <a:off x="3002425" y="1279731"/>
        <a:ext cx="1123536" cy="1123536"/>
      </dsp:txXfrm>
    </dsp:sp>
    <dsp:sp modelId="{0E8B3862-292B-4F1C-A298-DDE2463E5CE2}">
      <dsp:nvSpPr>
        <dsp:cNvPr id="0" name=""/>
        <dsp:cNvSpPr/>
      </dsp:nvSpPr>
      <dsp:spPr>
        <a:xfrm>
          <a:off x="4487673" y="1380713"/>
          <a:ext cx="921573" cy="92157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09828" y="1570557"/>
        <a:ext cx="677263" cy="541885"/>
      </dsp:txXfrm>
    </dsp:sp>
    <dsp:sp modelId="{432D485E-3DA1-4588-93A8-92E9D807CB67}">
      <dsp:nvSpPr>
        <dsp:cNvPr id="0" name=""/>
        <dsp:cNvSpPr/>
      </dsp:nvSpPr>
      <dsp:spPr>
        <a:xfrm>
          <a:off x="553826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</a:t>
          </a:r>
          <a:endParaRPr lang="en-US" sz="1500" kern="1200" dirty="0"/>
        </a:p>
      </dsp:txBody>
      <dsp:txXfrm>
        <a:off x="5770960" y="1279731"/>
        <a:ext cx="1123536" cy="1123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48A41-6048-4195-B4C7-AE8E9C0962B0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XAML</a:t>
          </a:r>
          <a:endParaRPr lang="en-US" sz="5300" kern="1200" dirty="0"/>
        </a:p>
      </dsp:txBody>
      <dsp:txXfrm>
        <a:off x="3675830" y="1043781"/>
        <a:ext cx="1976437" cy="1976437"/>
      </dsp:txXfrm>
    </dsp:sp>
    <dsp:sp modelId="{F9582D2E-EB3D-48F8-9EF6-4903649D305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89D7-A415-4488-9C51-4D4AE2AE922F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Code</a:t>
          </a:r>
          <a:endParaRPr lang="en-US" sz="5300" kern="1200" dirty="0"/>
        </a:p>
      </dsp:txBody>
      <dsp:txXfrm>
        <a:off x="443732" y="1043781"/>
        <a:ext cx="1976437" cy="1976437"/>
      </dsp:txXfrm>
    </dsp:sp>
    <dsp:sp modelId="{8B629257-FEAE-4E8F-BC43-5425AA991F3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user/show/3300815-jonathan-birkholz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gebretsen.posterous.com/10-favorite-open-source-fonts-you-can-embed-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herdingcode.com/?p=232" TargetMode="External"/><Relationship Id="rId2" Type="http://schemas.openxmlformats.org/officeDocument/2006/relationships/hyperlink" Target="http://neverindoubtnet.blogspot.com/2010/03/of-tailors-and-tooling-ra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unkFive" pitchFamily="2" charset="0"/>
                <a:ea typeface="ChunkFive" pitchFamily="2" charset="0"/>
              </a:rPr>
              <a:t>Adv WPF Workshop</a:t>
            </a:r>
            <a:endParaRPr lang="en-US" dirty="0">
              <a:latin typeface="ChunkFive" pitchFamily="2" charset="0"/>
              <a:ea typeface="ChunkFiv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Houston Open Spaces</a:t>
            </a:r>
          </a:p>
          <a:p>
            <a:r>
              <a:rPr lang="en-US" dirty="0" smtClean="0"/>
              <a:t>4/30/2010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105400" y="2133600"/>
            <a:ext cx="1676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hostbusters-statue-of-liberty-contro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2209800"/>
            <a:ext cx="56007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goo of WPF</a:t>
            </a:r>
          </a:p>
          <a:p>
            <a:r>
              <a:rPr lang="en-US" dirty="0" smtClean="0"/>
              <a:t>Enables: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Trigger 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Binding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dependency property depends on multiple providers for determining its value at any point in time – WPF Unleashed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971800"/>
          <a:ext cx="7239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m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481931"/>
            <a:ext cx="5791572" cy="491886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 are our friends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Flavored DOs +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endParaRPr lang="en-US" dirty="0" smtClean="0"/>
          </a:p>
          <a:p>
            <a:r>
              <a:rPr lang="en-US" dirty="0" err="1" smtClean="0"/>
              <a:t>SetValue</a:t>
            </a:r>
            <a:endParaRPr lang="en-US" dirty="0" smtClean="0"/>
          </a:p>
          <a:p>
            <a:r>
              <a:rPr lang="en-US" dirty="0" smtClean="0"/>
              <a:t>As Property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Xaml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blue-bell-vanilla-ice-cream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600200"/>
            <a:ext cx="4114800" cy="27432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Inherit Dependency Object</a:t>
            </a:r>
          </a:p>
          <a:p>
            <a:r>
              <a:rPr lang="en-US" dirty="0" smtClean="0"/>
              <a:t>Have static property</a:t>
            </a:r>
          </a:p>
          <a:p>
            <a:r>
              <a:rPr lang="en-US" dirty="0" smtClean="0"/>
              <a:t>Register Property</a:t>
            </a:r>
          </a:p>
          <a:p>
            <a:pPr lvl="1"/>
            <a:r>
              <a:rPr lang="en-US" dirty="0" smtClean="0"/>
              <a:t>Set Property Type</a:t>
            </a:r>
          </a:p>
          <a:p>
            <a:pPr lvl="1"/>
            <a:r>
              <a:rPr lang="en-US" dirty="0" smtClean="0"/>
              <a:t>Set Owner Type</a:t>
            </a:r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3733800" cy="26670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attached property is a special form of dependency property that can effectively be attached to arbitrary objects – WPF Unleashed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ose-moustache-glass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200400"/>
            <a:ext cx="3581400" cy="3151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ss-stri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2209800"/>
            <a:ext cx="9296400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6200" y="3276600"/>
            <a:ext cx="9372600" cy="35814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‘wild’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962400" cy="2057400"/>
          </a:xfrm>
        </p:spPr>
        <p:txBody>
          <a:bodyPr/>
          <a:lstStyle/>
          <a:p>
            <a:r>
              <a:rPr lang="en-US" dirty="0" err="1" smtClean="0"/>
              <a:t>Grid.Row</a:t>
            </a:r>
            <a:endParaRPr lang="en-US" dirty="0" smtClean="0"/>
          </a:p>
          <a:p>
            <a:r>
              <a:rPr lang="en-US" dirty="0" err="1" smtClean="0"/>
              <a:t>Canvas.Left</a:t>
            </a:r>
            <a:endParaRPr lang="en-US" dirty="0" smtClean="0"/>
          </a:p>
          <a:p>
            <a:r>
              <a:rPr lang="en-US" dirty="0" err="1" smtClean="0"/>
              <a:t>DockPanel.Dock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62400" y="1295401"/>
            <a:ext cx="53259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ScrollViewer.CanContentScroll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TextElement.FontSize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Setting</a:t>
            </a:r>
          </a:p>
          <a:p>
            <a:r>
              <a:rPr lang="en-US" dirty="0" smtClean="0"/>
              <a:t>Getting</a:t>
            </a:r>
          </a:p>
          <a:p>
            <a:r>
              <a:rPr lang="en-US" dirty="0" smtClean="0"/>
              <a:t>Creating our own</a:t>
            </a:r>
          </a:p>
          <a:p>
            <a:pPr lvl="1"/>
            <a:r>
              <a:rPr lang="en-US" dirty="0" smtClean="0"/>
              <a:t>Register Attached</a:t>
            </a:r>
          </a:p>
          <a:p>
            <a:pPr lvl="1"/>
            <a:r>
              <a:rPr lang="en-US" dirty="0" smtClean="0"/>
              <a:t>Static Get</a:t>
            </a:r>
          </a:p>
          <a:p>
            <a:pPr lvl="1"/>
            <a:r>
              <a:rPr lang="en-US" dirty="0" smtClean="0"/>
              <a:t>Static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dora-the-explo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7695"/>
            <a:ext cx="3352800" cy="483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24600" y="152400"/>
            <a:ext cx="2209800" cy="156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Base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Remember this step?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Property value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934200" y="1828800"/>
            <a:ext cx="838200" cy="3886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378" y="2996625"/>
            <a:ext cx="24032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239774" y="54102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239774" y="48768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you?!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r>
              <a:rPr lang="en-US" dirty="0" smtClean="0"/>
              <a:t> -&gt; JB</a:t>
            </a:r>
          </a:p>
          <a:p>
            <a:r>
              <a:rPr lang="en-US" dirty="0" smtClean="0"/>
              <a:t>Blog – www.theabsentmindedcoder.com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http://github.com/rookieone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what DP and DO, if you ask for the value of a DP on a DO that doesn’t already have a value set, you will get the default value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ms750441.Local_-1297978212_wpf_architecture2(en-us,VS.8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08" y="2305050"/>
            <a:ext cx="8720392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295400"/>
            <a:ext cx="7696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Refers to the flowing of property values down the element tree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a callback method when the property is changed / this is also called when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rotary-cell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819400"/>
            <a:ext cx="4286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</a:t>
            </a:r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r>
              <a:rPr lang="en-US" dirty="0" smtClean="0"/>
              <a:t> to attached additional functionality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014008"/>
            <a:ext cx="7209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Attached Dependency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Set </a:t>
            </a:r>
            <a:r>
              <a:rPr lang="en-US" sz="4000" dirty="0" err="1" smtClean="0"/>
              <a:t>CallBack</a:t>
            </a:r>
            <a:endParaRPr lang="en-US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PROFIT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concept to Behaviors but with the power of BLEND</a:t>
            </a:r>
          </a:p>
          <a:p>
            <a:r>
              <a:rPr lang="en-US" dirty="0" smtClean="0"/>
              <a:t>Integrated into Blend</a:t>
            </a:r>
          </a:p>
          <a:p>
            <a:r>
              <a:rPr lang="en-US" dirty="0" smtClean="0"/>
              <a:t>And lemon scented….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tile_expressionBlen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"/>
            <a:ext cx="1219200" cy="1219200"/>
          </a:xfrm>
          <a:prstGeom prst="rect">
            <a:avLst/>
          </a:prstGeom>
        </p:spPr>
      </p:pic>
      <p:pic>
        <p:nvPicPr>
          <p:cNvPr id="6" name="Picture 5" descr="768le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057400"/>
            <a:ext cx="3689604" cy="35648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Styles, templates, and skins oh 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"/>
            <a:ext cx="5005388" cy="3639312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03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Dependency Property Values</a:t>
            </a:r>
          </a:p>
          <a:p>
            <a:r>
              <a:rPr lang="en-US" b="1" u="sng" dirty="0" smtClean="0"/>
              <a:t>Reread that first line</a:t>
            </a:r>
          </a:p>
          <a:p>
            <a:endParaRPr lang="en-US" dirty="0" smtClean="0"/>
          </a:p>
          <a:p>
            <a:r>
              <a:rPr lang="en-US" dirty="0" smtClean="0"/>
              <a:t>Not just colors and font sizes</a:t>
            </a:r>
          </a:p>
          <a:p>
            <a:r>
              <a:rPr lang="en-US" dirty="0" smtClean="0"/>
              <a:t>ALL Dependency Properties!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Repeat Yourself </a:t>
            </a:r>
          </a:p>
          <a:p>
            <a:r>
              <a:rPr lang="en-US" dirty="0" smtClean="0"/>
              <a:t>Styles allow sharing the setting of values with multiple entities</a:t>
            </a:r>
          </a:p>
          <a:p>
            <a:r>
              <a:rPr lang="en-US" dirty="0" err="1" smtClean="0"/>
              <a:t>TargetType</a:t>
            </a:r>
            <a:endParaRPr lang="en-US" dirty="0" smtClean="0"/>
          </a:p>
          <a:p>
            <a:pPr lvl="1"/>
            <a:r>
              <a:rPr lang="en-US" dirty="0" smtClean="0"/>
              <a:t>Sets scope of properties </a:t>
            </a:r>
          </a:p>
          <a:p>
            <a:pPr lvl="1"/>
            <a:r>
              <a:rPr lang="en-US" dirty="0" smtClean="0"/>
              <a:t>And scope of application of style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4495799"/>
          </a:xfrm>
        </p:spPr>
        <p:txBody>
          <a:bodyPr/>
          <a:lstStyle/>
          <a:p>
            <a:r>
              <a:rPr lang="en-US" dirty="0" smtClean="0"/>
              <a:t>Last setter wins!</a:t>
            </a:r>
          </a:p>
          <a:p>
            <a:r>
              <a:rPr lang="en-US" dirty="0" smtClean="0"/>
              <a:t>Don’t need case A and case B triggers</a:t>
            </a:r>
          </a:p>
          <a:p>
            <a:r>
              <a:rPr lang="en-US" dirty="0" smtClean="0"/>
              <a:t>Implicit Styles actually have 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3810000" cy="30575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70166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Allows you to </a:t>
            </a:r>
            <a:r>
              <a:rPr lang="en-US" sz="2400" dirty="0" err="1" smtClean="0"/>
              <a:t>completey</a:t>
            </a:r>
            <a:r>
              <a:rPr lang="en-US" sz="2400" dirty="0" smtClean="0"/>
              <a:t> replace an element’s visual tree with anything you can dream up, while keeping all its functionality intact – WPF Unleashed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the “Look” to “Look-less” controls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0993203"/>
              </p:ext>
            </p:extLst>
          </p:nvPr>
        </p:nvGraphicFramePr>
        <p:xfrm>
          <a:off x="1025013" y="3175000"/>
          <a:ext cx="7128387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troit_red_wings_199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064870"/>
            <a:ext cx="4648200" cy="3488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Claudio skateboards, plays guitar, rollerblades!</a:t>
            </a:r>
          </a:p>
          <a:p>
            <a:r>
              <a:rPr lang="en-US" dirty="0" smtClean="0"/>
              <a:t>I play video games, read science fiction, and enjoy playoff hockey</a:t>
            </a:r>
          </a:p>
          <a:p>
            <a:pPr lvl="1"/>
            <a:r>
              <a:rPr lang="en-US" dirty="0" smtClean="0"/>
              <a:t>Raptr.com/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www.goodreads.com/user/show/3300815-jonathan-birkholz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in Action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49331"/>
            <a:ext cx="321051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3131"/>
            <a:ext cx="161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3730531"/>
            <a:ext cx="2286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Tab Control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596931"/>
            <a:ext cx="17526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List Box</a:t>
            </a:r>
            <a:endParaRPr 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559331"/>
            <a:ext cx="2819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5025931"/>
            <a:ext cx="1600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Buttons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52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Visual</a:t>
            </a:r>
          </a:p>
          <a:p>
            <a:pPr lvl="1"/>
            <a:r>
              <a:rPr lang="en-US" dirty="0"/>
              <a:t>provides for building a tree of visual objects</a:t>
            </a:r>
          </a:p>
          <a:p>
            <a:r>
              <a:rPr lang="en-US" dirty="0" err="1"/>
              <a:t>UIElement</a:t>
            </a:r>
            <a:endParaRPr lang="en-US" dirty="0"/>
          </a:p>
          <a:p>
            <a:pPr lvl="1"/>
            <a:r>
              <a:rPr lang="en-US" dirty="0"/>
              <a:t>defines core subsystems including Layout, Input, and Events</a:t>
            </a:r>
          </a:p>
          <a:p>
            <a:r>
              <a:rPr lang="en-US" dirty="0"/>
              <a:t>Framework Element</a:t>
            </a:r>
          </a:p>
          <a:p>
            <a:pPr lvl="1"/>
            <a:r>
              <a:rPr lang="en-US" dirty="0"/>
              <a:t>builds on the basic layout contract introduced by </a:t>
            </a:r>
            <a:r>
              <a:rPr lang="en-US" dirty="0" err="1"/>
              <a:t>UIElement</a:t>
            </a:r>
            <a:r>
              <a:rPr lang="en-US" dirty="0"/>
              <a:t> and adds the notion of a layout "slot”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Adds the </a:t>
            </a:r>
            <a:r>
              <a:rPr lang="en-US" dirty="0" err="1"/>
              <a:t>templating</a:t>
            </a:r>
            <a:r>
              <a:rPr lang="en-US" dirty="0"/>
              <a:t> feature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 smtClean="0"/>
              <a:t>PART_XXX</a:t>
            </a:r>
          </a:p>
          <a:p>
            <a:r>
              <a:rPr lang="en-US" dirty="0" smtClean="0"/>
              <a:t>Some controls look for named controls in their template and add additional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76600"/>
            <a:ext cx="4343400" cy="3248501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+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Style set Template</a:t>
            </a:r>
          </a:p>
          <a:p>
            <a:endParaRPr lang="en-US" dirty="0"/>
          </a:p>
          <a:p>
            <a:r>
              <a:rPr lang="en-US" dirty="0" smtClean="0"/>
              <a:t>This leads to a confusion on what the difference is between a Style and a Template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+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styles to resources </a:t>
            </a:r>
          </a:p>
          <a:p>
            <a:r>
              <a:rPr lang="en-US" dirty="0" smtClean="0"/>
              <a:t>Move resources to resource dictionaries</a:t>
            </a:r>
          </a:p>
          <a:p>
            <a:r>
              <a:rPr lang="en-US" dirty="0" err="1" smtClean="0"/>
              <a:t>App.xaml</a:t>
            </a:r>
            <a:endParaRPr lang="en-US" dirty="0" smtClean="0"/>
          </a:p>
          <a:p>
            <a:r>
              <a:rPr lang="en-US" dirty="0" smtClean="0"/>
              <a:t>Merged Dictionaries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2514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can be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</a:p>
          <a:p>
            <a:r>
              <a:rPr lang="en-US" dirty="0" smtClean="0"/>
              <a:t>Template</a:t>
            </a:r>
          </a:p>
          <a:p>
            <a:r>
              <a:rPr lang="en-US" dirty="0" smtClean="0"/>
              <a:t>Converter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Anything…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189732" cy="4317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– applied only once</a:t>
            </a:r>
          </a:p>
          <a:p>
            <a:r>
              <a:rPr lang="en-US" dirty="0" smtClean="0"/>
              <a:t>Dynamic – reapplied every time it changes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6248400" cy="342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swapping ability of dynamic resources to be able to change the look of an application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6057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934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41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0"/>
            <a:ext cx="3697493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00600"/>
          </a:xfrm>
        </p:spPr>
        <p:txBody>
          <a:bodyPr/>
          <a:lstStyle/>
          <a:p>
            <a:r>
              <a:rPr lang="en-US" dirty="0" smtClean="0"/>
              <a:t>Load Resource Dictionary from file</a:t>
            </a:r>
          </a:p>
          <a:p>
            <a:r>
              <a:rPr lang="en-US" dirty="0" smtClean="0"/>
              <a:t>Use File watch on directory with dynamic refresh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57400"/>
            <a:ext cx="5367216" cy="4386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Dictionary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Resource Dictionary from Assemblies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you something new</a:t>
            </a:r>
          </a:p>
          <a:p>
            <a:r>
              <a:rPr lang="en-US" dirty="0" smtClean="0"/>
              <a:t>Rethink something you thought you knew</a:t>
            </a:r>
          </a:p>
          <a:p>
            <a:r>
              <a:rPr lang="en-US" dirty="0" smtClean="0"/>
              <a:t>Have you examine how you see and work with </a:t>
            </a:r>
            <a:r>
              <a:rPr lang="en-US" dirty="0" err="1" smtClean="0"/>
              <a:t>Xaml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 I’m not a designer!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" y="228600"/>
            <a:ext cx="5092140" cy="337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74" y="1348740"/>
            <a:ext cx="3921310" cy="299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+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is a resource?</a:t>
            </a:r>
          </a:p>
          <a:p>
            <a:r>
              <a:rPr lang="en-US" dirty="0" smtClean="0"/>
              <a:t>Colors!</a:t>
            </a:r>
          </a:p>
          <a:p>
            <a:r>
              <a:rPr lang="en-US" dirty="0" smtClean="0"/>
              <a:t>Brushes!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86000"/>
            <a:ext cx="3886200" cy="344576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you to extend the </a:t>
            </a:r>
            <a:r>
              <a:rPr lang="en-US" dirty="0" err="1" smtClean="0"/>
              <a:t>expressibility</a:t>
            </a:r>
            <a:r>
              <a:rPr lang="en-US" dirty="0" smtClean="0"/>
              <a:t> of XAML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{x:Null }</a:t>
            </a:r>
          </a:p>
          <a:p>
            <a:pPr lvl="1"/>
            <a:r>
              <a:rPr lang="en-US" dirty="0" smtClean="0"/>
              <a:t>{Binding …}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StaticResource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DynamicResource</a:t>
            </a: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Object name include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Override abstract method</a:t>
            </a:r>
          </a:p>
          <a:p>
            <a:endParaRPr lang="en-US" dirty="0"/>
          </a:p>
          <a:p>
            <a:r>
              <a:rPr lang="en-US" dirty="0" smtClean="0"/>
              <a:t>Inverse Color</a:t>
            </a:r>
          </a:p>
          <a:p>
            <a:r>
              <a:rPr lang="en-US" dirty="0" smtClean="0"/>
              <a:t>Lighten Color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37360"/>
            <a:ext cx="5638800" cy="451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awesome yet so easy to screw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as resource</a:t>
            </a:r>
          </a:p>
          <a:p>
            <a:r>
              <a:rPr lang="en-US" dirty="0" smtClean="0"/>
              <a:t>Open Source fonts</a:t>
            </a:r>
          </a:p>
          <a:p>
            <a:pPr lvl="1"/>
            <a:r>
              <a:rPr lang="en-US" dirty="0" smtClean="0">
                <a:hlinkClick r:id="rId2"/>
              </a:rPr>
              <a:t>http://ingebretsen.posterous.com/10-favorite-open-source-fonts-you-can-embed-i</a:t>
            </a:r>
            <a:endParaRPr lang="en-US" dirty="0" smtClean="0"/>
          </a:p>
          <a:p>
            <a:r>
              <a:rPr lang="en-US" dirty="0" smtClean="0"/>
              <a:t>Embed Font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Renders in software</a:t>
            </a:r>
          </a:p>
          <a:p>
            <a:r>
              <a:rPr lang="en-US" dirty="0" smtClean="0"/>
              <a:t>Since in software -&gt; poor performance</a:t>
            </a:r>
          </a:p>
          <a:p>
            <a:r>
              <a:rPr lang="en-US" dirty="0" smtClean="0"/>
              <a:t>When applied to parent, it applies effect on all children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923943"/>
            <a:ext cx="6096000" cy="2400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FAIL</a:t>
            </a:r>
            <a:endParaRPr lang="en-US" sz="15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Uses Graphic Card therefore super fast and awesome</a:t>
            </a:r>
          </a:p>
          <a:p>
            <a:r>
              <a:rPr lang="en-US" dirty="0" smtClean="0"/>
              <a:t>Drop Shadow</a:t>
            </a:r>
          </a:p>
          <a:p>
            <a:r>
              <a:rPr lang="en-US" dirty="0" smtClean="0"/>
              <a:t>Drop Shadow -&gt; Glow</a:t>
            </a:r>
          </a:p>
          <a:p>
            <a:r>
              <a:rPr lang="en-US" dirty="0" smtClean="0"/>
              <a:t>Effects as resources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3663616" cy="4800600"/>
          </a:xfrm>
          <a:prstGeom prst="rect">
            <a:avLst/>
          </a:prstGeom>
          <a:ln w="190500" cap="sq">
            <a:solidFill>
              <a:srgbClr xmlns:mc="http://schemas.openxmlformats.org/markup-compatibility/2006" xmlns:a14="http://schemas.microsoft.com/office/drawing/2010/main" val="C8C6BD" mc:Ignorable=""/>
            </a:solidFill>
            <a:prstDash val="solid"/>
            <a:miter lim="800000"/>
          </a:ln>
          <a:effectLst>
            <a:outerShdw blurRad="254000" algn="b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xmlns:mc="http://schemas.openxmlformats.org/markup-compatibility/2006" xmlns:a14="http://schemas.microsoft.com/office/drawing/2010/main" val="000000" mc:Ignorable=""/>
            </a:extrusionClr>
          </a:sp3d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2501953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38200"/>
            <a:ext cx="3457575" cy="533867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792924" cy="45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this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means there it is time to jump into code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36220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is the 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Binding!</a:t>
            </a:r>
          </a:p>
          <a:p>
            <a:r>
              <a:rPr lang="en-US" dirty="0" smtClean="0"/>
              <a:t>Styles!</a:t>
            </a:r>
          </a:p>
          <a:p>
            <a:r>
              <a:rPr lang="en-US" dirty="0" smtClean="0"/>
              <a:t>Gradients!</a:t>
            </a:r>
          </a:p>
          <a:p>
            <a:r>
              <a:rPr lang="en-US" dirty="0" smtClean="0"/>
              <a:t>Effects!</a:t>
            </a:r>
          </a:p>
          <a:p>
            <a:r>
              <a:rPr lang="en-US" dirty="0" smtClean="0"/>
              <a:t>Animations!</a:t>
            </a:r>
          </a:p>
          <a:p>
            <a:r>
              <a:rPr lang="en-US" dirty="0" smtClean="0"/>
              <a:t>Blend!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191256" cy="41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Fail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6146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UIX than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 and Developer workflow is still broken</a:t>
            </a:r>
          </a:p>
          <a:p>
            <a:r>
              <a:rPr lang="en-US" dirty="0" smtClean="0"/>
              <a:t>UI Work is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Painful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45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and XAML is not designer friendly</a:t>
            </a:r>
          </a:p>
          <a:p>
            <a:r>
              <a:rPr lang="en-US" dirty="0" smtClean="0"/>
              <a:t>Designers know colors and fonts but not tech of WPF</a:t>
            </a:r>
          </a:p>
          <a:p>
            <a:r>
              <a:rPr lang="en-US" dirty="0" smtClean="0"/>
              <a:t>Developers know tech of WPF but nothing about colors and fonts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Specialists Gap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29" y="1371600"/>
            <a:ext cx="5533371" cy="5062570"/>
          </a:xfrm>
        </p:spPr>
      </p:pic>
    </p:spTree>
    <p:extLst>
      <p:ext uri="{BB962C8B-B14F-4D97-AF65-F5344CB8AC3E}">
        <p14:creationId xmlns:p14="http://schemas.microsoft.com/office/powerpoint/2010/main" val="1083004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Visual Editor will help (relate to web)</a:t>
            </a:r>
          </a:p>
          <a:p>
            <a:r>
              <a:rPr lang="en-US" dirty="0" smtClean="0"/>
              <a:t>Do web designers use Dreamweaver?</a:t>
            </a:r>
          </a:p>
          <a:p>
            <a:pPr lvl="1"/>
            <a:r>
              <a:rPr lang="en-US" dirty="0" smtClean="0"/>
              <a:t>“The good ones don’t”</a:t>
            </a:r>
          </a:p>
          <a:p>
            <a:r>
              <a:rPr lang="en-US" dirty="0" smtClean="0"/>
              <a:t>No editor has adequately solved the problem of converting what the designer sees into meaningful markup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“You can’t do that because it doesn’t work in Blend”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ability of a M-V-VM or an application to be open in Blend</a:t>
            </a:r>
          </a:p>
          <a:p>
            <a:r>
              <a:rPr lang="en-US" dirty="0" smtClean="0"/>
              <a:t>Ward Bell : Of Tailors and Tooling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Devigners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6131061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871990"/>
            <a:ext cx="22829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err="1" smtClean="0"/>
              <a:t>xaml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419600"/>
            <a:ext cx="25843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See the design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76599" y="2829151"/>
            <a:ext cx="31854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Bridge the gap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343400"/>
            <a:ext cx="5334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Know WPF’s tech capabilities to facilitate creating better UI + design workflow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238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6705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Anything </a:t>
            </a:r>
            <a:r>
              <a:rPr lang="en-US" dirty="0" smtClean="0"/>
              <a:t>you can do I can do </a:t>
            </a:r>
            <a:r>
              <a:rPr lang="en-US" dirty="0" smtClean="0"/>
              <a:t>better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1957387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0"/>
            <a:ext cx="28575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old fashioned ideas</a:t>
            </a:r>
          </a:p>
          <a:p>
            <a:r>
              <a:rPr lang="en-US" dirty="0" smtClean="0"/>
              <a:t>Don’t think drag and drop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must unlearn what you have </a:t>
            </a:r>
            <a:r>
              <a:rPr lang="en-US" sz="3600" dirty="0" smtClean="0"/>
              <a:t>learned </a:t>
            </a:r>
            <a:r>
              <a:rPr lang="en-US" sz="3600" dirty="0"/>
              <a:t>- Yoda</a:t>
            </a: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362200"/>
            <a:ext cx="2660904" cy="33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know WPF? – No</a:t>
            </a:r>
          </a:p>
          <a:p>
            <a:r>
              <a:rPr lang="en-US" dirty="0" smtClean="0"/>
              <a:t>Can I follow along? – Yes</a:t>
            </a:r>
          </a:p>
          <a:p>
            <a:r>
              <a:rPr lang="en-US" dirty="0" smtClean="0"/>
              <a:t>When can I ask questions? – Anytime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If someone can write a book on LINQ, then I can call this workshop advanced - JB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Truth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upset if our classes are heavily nested and over 1k lines long but have no issue with our </a:t>
            </a:r>
            <a:r>
              <a:rPr lang="en-US" dirty="0" err="1" smtClean="0"/>
              <a:t>xaml</a:t>
            </a:r>
            <a:r>
              <a:rPr lang="en-US" dirty="0" smtClean="0"/>
              <a:t> files?</a:t>
            </a:r>
          </a:p>
          <a:p>
            <a:r>
              <a:rPr lang="en-US" dirty="0" smtClean="0"/>
              <a:t>Adding nested elements increases the likelihood of errors creeping in during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 = Code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905000"/>
          </a:xfrm>
        </p:spPr>
        <p:txBody>
          <a:bodyPr/>
          <a:lstStyle/>
          <a:p>
            <a:r>
              <a:rPr lang="en-US" dirty="0" smtClean="0"/>
              <a:t>We should have the same hesitation over using a visual editor as we do using code generation.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3581400"/>
            <a:ext cx="7543800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3200" dirty="0"/>
              <a:t>All </a:t>
            </a:r>
            <a:r>
              <a:rPr lang="en-US" sz="3200" dirty="0" err="1"/>
              <a:t>xaml</a:t>
            </a:r>
            <a:r>
              <a:rPr lang="en-US" sz="3200" dirty="0"/>
              <a:t> is code</a:t>
            </a:r>
          </a:p>
          <a:p>
            <a:pPr lvl="1"/>
            <a:r>
              <a:rPr lang="en-US" sz="3200" dirty="0"/>
              <a:t>All visual editors generate </a:t>
            </a:r>
            <a:r>
              <a:rPr lang="en-US" sz="3200" dirty="0" err="1"/>
              <a:t>xaml</a:t>
            </a:r>
            <a:endParaRPr lang="en-US" sz="3200" dirty="0"/>
          </a:p>
          <a:p>
            <a:pPr lvl="1"/>
            <a:r>
              <a:rPr lang="en-US" sz="3200" dirty="0"/>
              <a:t>Then all visual editors generate code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=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XAML is a markup, what other markup language do we know of?</a:t>
            </a:r>
          </a:p>
          <a:p>
            <a:r>
              <a:rPr lang="en-US" dirty="0" smtClean="0"/>
              <a:t>HTML!</a:t>
            </a:r>
          </a:p>
          <a:p>
            <a:r>
              <a:rPr lang="en-US" dirty="0" smtClean="0"/>
              <a:t>We should learn from the web </a:t>
            </a:r>
          </a:p>
          <a:p>
            <a:r>
              <a:rPr lang="en-US" dirty="0" smtClean="0"/>
              <a:t>The web has YEARS of UI markup experience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markup, semantics is concerned with the meaning of an element and how that element describes that content it contains </a:t>
            </a:r>
          </a:p>
          <a:p>
            <a:pPr>
              <a:buNone/>
            </a:pPr>
            <a:r>
              <a:rPr lang="en-US" dirty="0"/>
              <a:t>				– Molly </a:t>
            </a:r>
            <a:r>
              <a:rPr lang="en-US" dirty="0" err="1"/>
              <a:t>Holzschlag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4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markup and structure simplifies design</a:t>
            </a:r>
          </a:p>
          <a:p>
            <a:r>
              <a:rPr lang="en-US" dirty="0" smtClean="0"/>
              <a:t>Reduces time to create views</a:t>
            </a:r>
          </a:p>
          <a:p>
            <a:r>
              <a:rPr lang="en-US" dirty="0" smtClean="0"/>
              <a:t>Reduces time to mentally deconstruct a doc</a:t>
            </a:r>
          </a:p>
          <a:p>
            <a:r>
              <a:rPr lang="en-US" dirty="0" smtClean="0"/>
              <a:t>Reduce margins and costs of errors</a:t>
            </a:r>
          </a:p>
          <a:p>
            <a:r>
              <a:rPr lang="en-US" dirty="0" smtClean="0"/>
              <a:t>Simplifies the understanding of markup written by another developer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/>
        </p:nvSpPr>
        <p:spPr>
          <a:xfrm>
            <a:off x="5638800" y="3810000"/>
            <a:ext cx="2286000" cy="2286000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 rot="5400000">
            <a:off x="1752600" y="3810000"/>
            <a:ext cx="2286000" cy="2286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should relate to context and not appearance</a:t>
            </a:r>
          </a:p>
          <a:p>
            <a:r>
              <a:rPr lang="en-US" dirty="0" smtClean="0"/>
              <a:t>Setup semantic naming conventions for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4455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Large Font Label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495800"/>
            <a:ext cx="3260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Section Title</a:t>
            </a:r>
            <a:endParaRPr lang="en-US" sz="4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2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344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786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3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871538"/>
            <a:ext cx="68294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386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72513" cy="49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199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semantic controls</a:t>
            </a:r>
          </a:p>
          <a:p>
            <a:r>
              <a:rPr lang="en-US" dirty="0" smtClean="0"/>
              <a:t>Allows setting styles by target type</a:t>
            </a:r>
          </a:p>
          <a:p>
            <a:r>
              <a:rPr lang="en-US" dirty="0" smtClean="0"/>
              <a:t>No preconceived ideas on template implementation</a:t>
            </a:r>
          </a:p>
          <a:p>
            <a:pPr lvl="1"/>
            <a:r>
              <a:rPr lang="en-US" dirty="0" smtClean="0"/>
              <a:t>Label template that uses a </a:t>
            </a:r>
            <a:r>
              <a:rPr lang="en-US" dirty="0" err="1" smtClean="0"/>
              <a:t>Listbox</a:t>
            </a:r>
            <a:r>
              <a:rPr lang="en-US" dirty="0" smtClean="0"/>
              <a:t> would be confusing</a:t>
            </a:r>
          </a:p>
          <a:p>
            <a:r>
              <a:rPr lang="en-US" dirty="0" smtClean="0"/>
              <a:t>Section Title example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committed the </a:t>
            </a:r>
            <a:r>
              <a:rPr lang="en-US" dirty="0" err="1" smtClean="0"/>
              <a:t>hangable</a:t>
            </a:r>
            <a:r>
              <a:rPr lang="en-US" dirty="0" smtClean="0"/>
              <a:t> offense of mixing structure with presentation – David Siegel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Interaction and logic</a:t>
            </a:r>
          </a:p>
          <a:p>
            <a:r>
              <a:rPr lang="en-US" dirty="0" smtClean="0"/>
              <a:t>Structure and presentation</a:t>
            </a:r>
          </a:p>
          <a:p>
            <a:r>
              <a:rPr lang="en-US" dirty="0" smtClean="0"/>
              <a:t>Focus on content and not presentation</a:t>
            </a:r>
          </a:p>
          <a:p>
            <a:r>
              <a:rPr lang="en-US" dirty="0" smtClean="0"/>
              <a:t>Brings back to editors suck!</a:t>
            </a:r>
          </a:p>
          <a:p>
            <a:pPr lvl="1"/>
            <a:r>
              <a:rPr lang="en-US" dirty="0" smtClean="0"/>
              <a:t>Great layout panels and then you just drag and drop fixed margins into a grid? WTF!?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displaying a </a:t>
            </a:r>
            <a:r>
              <a:rPr lang="en-US" dirty="0" err="1" smtClean="0"/>
              <a:t>stackpanel</a:t>
            </a:r>
            <a:r>
              <a:rPr lang="en-US" dirty="0" smtClean="0"/>
              <a:t> with a collection of buttons, lets display an actions control with a collection of actions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can’t we have a control that figures out what fields to display?!</a:t>
            </a:r>
          </a:p>
          <a:p>
            <a:r>
              <a:rPr lang="en-US" dirty="0" smtClean="0"/>
              <a:t>Let’s do it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are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represent data</a:t>
            </a:r>
          </a:p>
          <a:p>
            <a:r>
              <a:rPr lang="en-US" dirty="0" smtClean="0"/>
              <a:t>But everything isn’t data</a:t>
            </a:r>
          </a:p>
          <a:p>
            <a:r>
              <a:rPr lang="en-US" dirty="0" smtClean="0"/>
              <a:t>Destroy some myths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world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Keys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Container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item</a:t>
            </a:r>
          </a:p>
          <a:p>
            <a:r>
              <a:rPr lang="en-US" dirty="0" smtClean="0"/>
              <a:t>Selected Style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the panel to use to host the items</a:t>
            </a:r>
          </a:p>
          <a:p>
            <a:r>
              <a:rPr lang="en-US" dirty="0" err="1" smtClean="0"/>
              <a:t>IsItemsHost</a:t>
            </a:r>
            <a:endParaRPr lang="en-US" dirty="0" smtClean="0"/>
          </a:p>
          <a:p>
            <a:r>
              <a:rPr lang="en-US" dirty="0" err="1" smtClean="0"/>
              <a:t>VirtualizedStackPanel</a:t>
            </a:r>
            <a:endParaRPr lang="en-US" dirty="0" smtClean="0"/>
          </a:p>
          <a:p>
            <a:r>
              <a:rPr lang="en-US" dirty="0" smtClean="0"/>
              <a:t>Tab Control</a:t>
            </a:r>
          </a:p>
          <a:p>
            <a:r>
              <a:rPr lang="en-US" dirty="0" smtClean="0"/>
              <a:t>Animated </a:t>
            </a:r>
            <a:r>
              <a:rPr lang="en-US" dirty="0" err="1" smtClean="0"/>
              <a:t>StackPanel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 Bell : Of Tailors and Tooling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http://neverindoubtnet.blogspot.com/2010/03/of-tailors-and-tooling-rant.html</a:t>
            </a:r>
            <a:endParaRPr lang="en-US" dirty="0" smtClean="0"/>
          </a:p>
          <a:p>
            <a:r>
              <a:rPr lang="en-US" dirty="0" smtClean="0"/>
              <a:t>Herding Code : Scott </a:t>
            </a:r>
            <a:r>
              <a:rPr lang="en-US" dirty="0" err="1" smtClean="0"/>
              <a:t>Bellware</a:t>
            </a:r>
            <a:r>
              <a:rPr lang="en-US" dirty="0" smtClean="0"/>
              <a:t> on HTML Specialists</a:t>
            </a:r>
          </a:p>
          <a:p>
            <a:pPr lvl="1"/>
            <a:r>
              <a:rPr lang="en-US" dirty="0" smtClean="0">
                <a:hlinkClick r:id="rId3"/>
              </a:rPr>
              <a:t>http://herdingcode.com/?p=232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Dependency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base class for any object that can support dependency properties. – WPF Unleashed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Chunk">
      <a:majorFont>
        <a:latin typeface="ChunkFive"/>
        <a:ea typeface=""/>
        <a:cs typeface=""/>
      </a:majorFont>
      <a:minorFont>
        <a:latin typeface="Serif72 Bet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1380</Words>
  <Application>Microsoft Office PowerPoint</Application>
  <PresentationFormat>On-screen Show (4:3)</PresentationFormat>
  <Paragraphs>328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Adv WPF Workshop</vt:lpstr>
      <vt:lpstr>Who the hell are you?!</vt:lpstr>
      <vt:lpstr>Geek Factor</vt:lpstr>
      <vt:lpstr>Purpose</vt:lpstr>
      <vt:lpstr>Demo Time!</vt:lpstr>
      <vt:lpstr>Advanced?</vt:lpstr>
      <vt:lpstr>Where do we start?</vt:lpstr>
      <vt:lpstr>Revisit dependencies</vt:lpstr>
      <vt:lpstr>What is a Dependency Object?</vt:lpstr>
      <vt:lpstr>PowerPoint Presentation</vt:lpstr>
      <vt:lpstr>Dependency Properties</vt:lpstr>
      <vt:lpstr>Dependency?</vt:lpstr>
      <vt:lpstr>DPs are our friends</vt:lpstr>
      <vt:lpstr>Vanilla Flavored DOs + DPs</vt:lpstr>
      <vt:lpstr>Create Your Own</vt:lpstr>
      <vt:lpstr>Attached DPs</vt:lpstr>
      <vt:lpstr>In the ‘wild’</vt:lpstr>
      <vt:lpstr>Exploring Attached DPs</vt:lpstr>
      <vt:lpstr>Remember this step?</vt:lpstr>
      <vt:lpstr>Default Value</vt:lpstr>
      <vt:lpstr>Inheritance</vt:lpstr>
      <vt:lpstr>PropertyChanged CallBack</vt:lpstr>
      <vt:lpstr>Behaviors</vt:lpstr>
      <vt:lpstr>Blend Behaviors</vt:lpstr>
      <vt:lpstr>Styles, templates, and skins oh my</vt:lpstr>
      <vt:lpstr>Style</vt:lpstr>
      <vt:lpstr>DRY</vt:lpstr>
      <vt:lpstr>Style Gotchas</vt:lpstr>
      <vt:lpstr>Template</vt:lpstr>
      <vt:lpstr>Templates in Action</vt:lpstr>
      <vt:lpstr>Hierarchy Revisited</vt:lpstr>
      <vt:lpstr>Named Parts</vt:lpstr>
      <vt:lpstr>Style + Template</vt:lpstr>
      <vt:lpstr>Resources + Dictionaries</vt:lpstr>
      <vt:lpstr>Anything can be a resource</vt:lpstr>
      <vt:lpstr>Static vs Dynamic</vt:lpstr>
      <vt:lpstr>Skinning</vt:lpstr>
      <vt:lpstr>Load from File</vt:lpstr>
      <vt:lpstr>Resource Dictionary Loader</vt:lpstr>
      <vt:lpstr>Help! I’m not a designer!</vt:lpstr>
      <vt:lpstr>Colors + Brushes</vt:lpstr>
      <vt:lpstr>Markup Extensions</vt:lpstr>
      <vt:lpstr>Custom Markup Extension</vt:lpstr>
      <vt:lpstr>Gradients</vt:lpstr>
      <vt:lpstr>Fonts</vt:lpstr>
      <vt:lpstr>Bitmap Effects</vt:lpstr>
      <vt:lpstr>Effects</vt:lpstr>
      <vt:lpstr>Semantic xaml</vt:lpstr>
      <vt:lpstr>UIX</vt:lpstr>
      <vt:lpstr>Tech is the answer!</vt:lpstr>
      <vt:lpstr>Still Fail</vt:lpstr>
      <vt:lpstr>More to UIX than tech</vt:lpstr>
      <vt:lpstr>Why?</vt:lpstr>
      <vt:lpstr>Specialists Gap</vt:lpstr>
      <vt:lpstr>Blend</vt:lpstr>
      <vt:lpstr>Blendability</vt:lpstr>
      <vt:lpstr>Devigners</vt:lpstr>
      <vt:lpstr>WPF vs Winform</vt:lpstr>
      <vt:lpstr>Change</vt:lpstr>
      <vt:lpstr>WPF Truth</vt:lpstr>
      <vt:lpstr>Clean Xaml</vt:lpstr>
      <vt:lpstr>Visual Editor = Code Gen</vt:lpstr>
      <vt:lpstr>ML = Markup Language</vt:lpstr>
      <vt:lpstr>Semantics</vt:lpstr>
      <vt:lpstr>Why Semantics</vt:lpstr>
      <vt:lpstr>Naming</vt:lpstr>
      <vt:lpstr>Breakdown apps</vt:lpstr>
      <vt:lpstr>PowerPoint Presentation</vt:lpstr>
      <vt:lpstr>PowerPoint Presentation</vt:lpstr>
      <vt:lpstr>PowerPoint Presentation</vt:lpstr>
      <vt:lpstr>PowerPoint Presentation</vt:lpstr>
      <vt:lpstr>Custom Controls</vt:lpstr>
      <vt:lpstr>Presentation &amp; Structure</vt:lpstr>
      <vt:lpstr>Separation of Concerns</vt:lpstr>
      <vt:lpstr>Displaying Buttons</vt:lpstr>
      <vt:lpstr>Form</vt:lpstr>
      <vt:lpstr>Rethink grids</vt:lpstr>
      <vt:lpstr>Grids are inadequate</vt:lpstr>
      <vt:lpstr>All the world is a list</vt:lpstr>
      <vt:lpstr>Data Templates</vt:lpstr>
      <vt:lpstr>Item Container Style</vt:lpstr>
      <vt:lpstr>Items Panel</vt:lpstr>
      <vt:lpstr>Reference</vt:lpstr>
    </vt:vector>
  </TitlesOfParts>
  <Company>SolArc,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 WPF Workshop</dc:title>
  <dc:creator>jonathan Brkholz</dc:creator>
  <cp:lastModifiedBy>Jonathan Birkholz</cp:lastModifiedBy>
  <cp:revision>115</cp:revision>
  <dcterms:created xsi:type="dcterms:W3CDTF">2010-04-29T14:39:50Z</dcterms:created>
  <dcterms:modified xsi:type="dcterms:W3CDTF">2010-04-30T07:34:02Z</dcterms:modified>
</cp:coreProperties>
</file>