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6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9/19/2009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Error using a Style and Template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20125" cy="35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65204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10800000">
            <a:off x="5715000" y="41148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54102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message will be the error 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524000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ValidatesOnExceptions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029200" y="20574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765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524000" y="1905000"/>
            <a:ext cx="39188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my example on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86675" cy="505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Validation</a:t>
            </a:r>
          </a:p>
          <a:p>
            <a:pPr lvl="1"/>
            <a:r>
              <a:rPr lang="en-US" dirty="0" smtClean="0"/>
              <a:t>Validation Rule</a:t>
            </a:r>
          </a:p>
          <a:p>
            <a:pPr lvl="1"/>
            <a:r>
              <a:rPr lang="en-US" smtClean="0"/>
              <a:t>Error Template</a:t>
            </a:r>
            <a:endParaRPr lang="en-US" dirty="0" smtClean="0"/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r>
              <a:rPr lang="en-US" dirty="0" smtClean="0"/>
              <a:t>Enterprise Library 4</a:t>
            </a:r>
          </a:p>
          <a:p>
            <a:r>
              <a:rPr lang="en-US" dirty="0" smtClean="0"/>
              <a:t>Custom Markup Extension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Major Blocks</a:t>
            </a:r>
          </a:p>
          <a:p>
            <a:pPr lvl="1"/>
            <a:r>
              <a:rPr lang="en-US" dirty="0" smtClean="0"/>
              <a:t>Validation Block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>
              <a:buFontTx/>
              <a:buChar char="-"/>
            </a:pPr>
            <a:r>
              <a:rPr lang="en-US" dirty="0" smtClean="0"/>
              <a:t>Exceptions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IDataErrorInfo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Validation Application Block</a:t>
            </a:r>
          </a:p>
          <a:p>
            <a:pPr lvl="1">
              <a:buFontTx/>
              <a:buChar char="-"/>
            </a:pPr>
            <a:r>
              <a:rPr lang="en-US" dirty="0" smtClean="0"/>
              <a:t>Markup Extensions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being an Invitee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is required</a:t>
            </a:r>
          </a:p>
          <a:p>
            <a:r>
              <a:rPr lang="en-US" dirty="0" smtClean="0"/>
              <a:t>Age has to be greater than 18</a:t>
            </a:r>
          </a:p>
          <a:p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194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just a binding markup extension.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Normally you see binding 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36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set a binding like this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600200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143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to the 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I make my own Validation Rule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inherit from Validation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0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override Validate…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6695</TotalTime>
  <Words>233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WPF Validation</vt:lpstr>
      <vt:lpstr>Agenda</vt:lpstr>
      <vt:lpstr>If you know all this… then feel free to leave</vt:lpstr>
      <vt:lpstr>Rules for being an Invitee</vt:lpstr>
      <vt:lpstr>Using Validation Rules</vt:lpstr>
      <vt:lpstr>Binding – Markup Extension</vt:lpstr>
      <vt:lpstr>Add Validation Rules to Binding</vt:lpstr>
      <vt:lpstr>What Validation Rules come with WPF</vt:lpstr>
      <vt:lpstr>How can I make my own Validation Rule</vt:lpstr>
      <vt:lpstr>Implement Validate and return ValidationResult</vt:lpstr>
      <vt:lpstr>Displaying the Errors</vt:lpstr>
      <vt:lpstr>Displaying Error using a Style and Template</vt:lpstr>
      <vt:lpstr>Using Exceptions</vt:lpstr>
      <vt:lpstr>On source…</vt:lpstr>
      <vt:lpstr>On binding…</vt:lpstr>
      <vt:lpstr>Using IDataErrorinfo</vt:lpstr>
      <vt:lpstr>Implements</vt:lpstr>
      <vt:lpstr>In my example on ViewModel</vt:lpstr>
      <vt:lpstr>On Party Invitee View Model</vt:lpstr>
      <vt:lpstr>On Binding</vt:lpstr>
      <vt:lpstr>Enterprise Library </vt:lpstr>
      <vt:lpstr>Enterprise Library is</vt:lpstr>
      <vt:lpstr>You can get EntLib 4.1 here</vt:lpstr>
      <vt:lpstr>Add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608</cp:revision>
  <dcterms:created xsi:type="dcterms:W3CDTF">2009-08-11T03:46:04Z</dcterms:created>
  <dcterms:modified xsi:type="dcterms:W3CDTF">2009-09-21T13:45:01Z</dcterms:modified>
</cp:coreProperties>
</file>