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71" r:id="rId16"/>
    <p:sldId id="26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9C98-5D54-43BD-B436-29F4C541DD0B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8864-DC6A-43DD-9573-4BD8257793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Validate and return </a:t>
            </a:r>
            <a:r>
              <a:rPr lang="en-US" dirty="0" err="1" smtClean="0"/>
              <a:t>ValidationResult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33600"/>
            <a:ext cx="8205199" cy="283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 rot="10800000">
            <a:off x="6705600" y="25908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495800" y="40386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25908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7800" y="4038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Errors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Error using a Style and Template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620125" cy="3538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source…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652046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 rot="10800000">
            <a:off x="5715000" y="4114800"/>
            <a:ext cx="533400" cy="1143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3800" y="5410200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 message will be the error 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16002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05200" y="2057400"/>
            <a:ext cx="533400" cy="1600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binding…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524000"/>
            <a:ext cx="296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ValidatesOnExceptions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114675"/>
            <a:ext cx="60674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5029200" y="2057400"/>
            <a:ext cx="5334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IDataErrorinfo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1838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676525"/>
            <a:ext cx="48958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1524000" y="1905000"/>
            <a:ext cx="391886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base </a:t>
            </a:r>
            <a:r>
              <a:rPr lang="en-US" dirty="0" err="1" smtClean="0"/>
              <a:t>ViewModel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58674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Party Invitee View Model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686675" cy="505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Validation</a:t>
            </a:r>
          </a:p>
          <a:p>
            <a:pPr lvl="1"/>
            <a:r>
              <a:rPr lang="en-US" dirty="0" smtClean="0"/>
              <a:t>Validation Rule</a:t>
            </a:r>
          </a:p>
          <a:p>
            <a:pPr lvl="1"/>
            <a:r>
              <a:rPr lang="en-US" smtClean="0"/>
              <a:t>Error Template</a:t>
            </a:r>
            <a:endParaRPr lang="en-US" dirty="0" smtClean="0"/>
          </a:p>
          <a:p>
            <a:r>
              <a:rPr lang="en-US" dirty="0" err="1" smtClean="0"/>
              <a:t>IDataErrorInfo</a:t>
            </a:r>
            <a:endParaRPr lang="en-US" dirty="0" smtClean="0"/>
          </a:p>
          <a:p>
            <a:r>
              <a:rPr lang="en-US" dirty="0" smtClean="0"/>
              <a:t>Enterprise Library 4</a:t>
            </a:r>
          </a:p>
          <a:p>
            <a:r>
              <a:rPr lang="en-US" dirty="0" smtClean="0"/>
              <a:t>Custom Markup Extension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Binding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7774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 rot="10800000">
            <a:off x="5029200" y="2362200"/>
            <a:ext cx="609600" cy="1230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65760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Validates On Data Errors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Library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Microsoft Enterprise Library is a collection of application blocks designed to assist developers with common enterprise development challenges</a:t>
            </a:r>
          </a:p>
          <a:p>
            <a:r>
              <a:rPr lang="en-US" dirty="0" smtClean="0"/>
              <a:t>Major Blocks</a:t>
            </a:r>
          </a:p>
          <a:p>
            <a:pPr lvl="1"/>
            <a:r>
              <a:rPr lang="en-US" dirty="0" smtClean="0"/>
              <a:t>Validation Block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get </a:t>
            </a:r>
            <a:r>
              <a:rPr lang="en-US" dirty="0" err="1" smtClean="0"/>
              <a:t>EntLib</a:t>
            </a:r>
            <a:r>
              <a:rPr lang="en-US" dirty="0" smtClean="0"/>
              <a:t> 4.1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http://msdn.microsoft.com/en-us/library/dd203099.aspx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8477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0" y="4953000"/>
            <a:ext cx="51816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http://msdn.microsoft.com/en-us/library/dd203099.aspx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you know all this… then feel free to 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 binding validation with:</a:t>
            </a:r>
          </a:p>
          <a:p>
            <a:pPr lvl="1"/>
            <a:r>
              <a:rPr lang="en-US" dirty="0" smtClean="0"/>
              <a:t>Validation Rules</a:t>
            </a:r>
          </a:p>
          <a:p>
            <a:pPr lvl="1">
              <a:buFontTx/>
              <a:buChar char="-"/>
            </a:pPr>
            <a:r>
              <a:rPr lang="en-US" dirty="0" smtClean="0"/>
              <a:t>Exceptions</a:t>
            </a:r>
          </a:p>
          <a:p>
            <a:pPr lvl="1">
              <a:buFontTx/>
              <a:buChar char="-"/>
            </a:pPr>
            <a:r>
              <a:rPr lang="en-US" dirty="0" err="1" smtClean="0"/>
              <a:t>IDataErrorInfo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Validation Application Block</a:t>
            </a:r>
          </a:p>
          <a:p>
            <a:pPr lvl="1">
              <a:buFontTx/>
              <a:buChar char="-"/>
            </a:pPr>
            <a:r>
              <a:rPr lang="en-US" dirty="0" smtClean="0"/>
              <a:t>Markup Extensions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being an Invitee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is required</a:t>
            </a:r>
          </a:p>
          <a:p>
            <a:r>
              <a:rPr lang="en-US" dirty="0" smtClean="0"/>
              <a:t>Age has to be greater than 18</a:t>
            </a:r>
          </a:p>
          <a:p>
            <a:r>
              <a:rPr lang="en-US" dirty="0" smtClean="0"/>
              <a:t>Must have a valid email address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Validation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– Markup Extension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28194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that is just a binding markup extension.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3495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038600"/>
            <a:ext cx="3409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04800" y="1524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Normally you see binding 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3505200"/>
            <a:ext cx="365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also set a binding like this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Validation Rules to Binding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6000"/>
            <a:ext cx="5410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6248400" y="1905000"/>
            <a:ext cx="609600" cy="1066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438400" y="3276600"/>
            <a:ext cx="18288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1524000"/>
            <a:ext cx="423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Binding needs to Validate on Data Error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3048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Allows to the setting of Validation Rules to Binding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Validation Rules come with WPF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531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DataErrorValidationRule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ExceptionValidationRule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I make my own Validation Rule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5210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33800" y="1981200"/>
            <a:ext cx="19812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590800"/>
            <a:ext cx="342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inherit from Validation Rule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3048000"/>
            <a:ext cx="260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override Validate…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7543800" cy="260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F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Fest">
      <a:majorFont>
        <a:latin typeface="FuturaTCEMed"/>
        <a:ea typeface=""/>
        <a:cs typeface=""/>
      </a:majorFont>
      <a:minorFont>
        <a:latin typeface="FuturaTCE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TechFest</Template>
  <TotalTime>7813</TotalTime>
  <Words>234</Words>
  <Application>Microsoft Office PowerPoint</Application>
  <PresentationFormat>On-screen Show (4:3)</PresentationFormat>
  <Paragraphs>59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TechFest</vt:lpstr>
      <vt:lpstr>WPF Validation</vt:lpstr>
      <vt:lpstr>Agenda</vt:lpstr>
      <vt:lpstr>If you know all this… then feel free to leave</vt:lpstr>
      <vt:lpstr>Rules for being an Invitee</vt:lpstr>
      <vt:lpstr>Using Validation Rules</vt:lpstr>
      <vt:lpstr>Binding – Markup Extension</vt:lpstr>
      <vt:lpstr>Add Validation Rules to Binding</vt:lpstr>
      <vt:lpstr>What Validation Rules come with WPF</vt:lpstr>
      <vt:lpstr>How can I make my own Validation Rule</vt:lpstr>
      <vt:lpstr>Implement Validate and return ValidationResult</vt:lpstr>
      <vt:lpstr>Displaying the Errors</vt:lpstr>
      <vt:lpstr>Displaying Error using a Style and Template</vt:lpstr>
      <vt:lpstr>Using Exceptions</vt:lpstr>
      <vt:lpstr>On source…</vt:lpstr>
      <vt:lpstr>On binding…</vt:lpstr>
      <vt:lpstr>Using IDataErrorinfo</vt:lpstr>
      <vt:lpstr>Implements</vt:lpstr>
      <vt:lpstr>On base ViewModel</vt:lpstr>
      <vt:lpstr>On Party Invitee View Model</vt:lpstr>
      <vt:lpstr>On Binding</vt:lpstr>
      <vt:lpstr>Enterprise Library </vt:lpstr>
      <vt:lpstr>Enterprise Library is</vt:lpstr>
      <vt:lpstr>You can get EntLib 4.1 here</vt:lpstr>
      <vt:lpstr>Add 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Validation</dc:title>
  <dc:creator>Jonathan</dc:creator>
  <cp:lastModifiedBy>Jonathan Birkholz</cp:lastModifiedBy>
  <cp:revision>719</cp:revision>
  <dcterms:created xsi:type="dcterms:W3CDTF">2009-08-11T03:46:04Z</dcterms:created>
  <dcterms:modified xsi:type="dcterms:W3CDTF">2009-09-24T03:15:34Z</dcterms:modified>
</cp:coreProperties>
</file>