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07" r:id="rId3"/>
    <p:sldId id="308" r:id="rId4"/>
    <p:sldId id="309" r:id="rId5"/>
    <p:sldId id="258" r:id="rId6"/>
    <p:sldId id="310" r:id="rId7"/>
    <p:sldId id="262" r:id="rId8"/>
    <p:sldId id="259" r:id="rId9"/>
    <p:sldId id="297" r:id="rId10"/>
    <p:sldId id="263" r:id="rId11"/>
    <p:sldId id="264" r:id="rId12"/>
    <p:sldId id="265" r:id="rId13"/>
    <p:sldId id="266" r:id="rId14"/>
    <p:sldId id="267" r:id="rId15"/>
    <p:sldId id="292" r:id="rId16"/>
    <p:sldId id="293" r:id="rId17"/>
    <p:sldId id="294" r:id="rId18"/>
    <p:sldId id="268" r:id="rId19"/>
    <p:sldId id="295" r:id="rId20"/>
    <p:sldId id="296" r:id="rId21"/>
    <p:sldId id="311" r:id="rId22"/>
    <p:sldId id="260" r:id="rId23"/>
    <p:sldId id="270" r:id="rId24"/>
    <p:sldId id="271" r:id="rId25"/>
    <p:sldId id="301" r:id="rId26"/>
    <p:sldId id="261" r:id="rId27"/>
    <p:sldId id="272" r:id="rId28"/>
    <p:sldId id="273" r:id="rId29"/>
    <p:sldId id="274" r:id="rId30"/>
    <p:sldId id="276" r:id="rId31"/>
    <p:sldId id="298" r:id="rId32"/>
    <p:sldId id="299" r:id="rId33"/>
    <p:sldId id="300" r:id="rId34"/>
    <p:sldId id="275" r:id="rId35"/>
    <p:sldId id="277" r:id="rId36"/>
    <p:sldId id="278" r:id="rId37"/>
    <p:sldId id="279" r:id="rId38"/>
    <p:sldId id="281" r:id="rId39"/>
    <p:sldId id="302" r:id="rId40"/>
    <p:sldId id="303" r:id="rId41"/>
    <p:sldId id="304" r:id="rId42"/>
    <p:sldId id="305" r:id="rId43"/>
    <p:sldId id="306" r:id="rId44"/>
    <p:sldId id="284" r:id="rId45"/>
    <p:sldId id="285" r:id="rId46"/>
    <p:sldId id="282" r:id="rId47"/>
    <p:sldId id="286" r:id="rId48"/>
    <p:sldId id="287" r:id="rId49"/>
    <p:sldId id="289" r:id="rId50"/>
    <p:sldId id="290" r:id="rId51"/>
    <p:sldId id="291" r:id="rId52"/>
    <p:sldId id="28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presented by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95600"/>
            <a:ext cx="541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that is just a binding markup extension.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71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Normally you see binding as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433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also set a binding like this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905000"/>
            <a:ext cx="6096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the 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Validation Rules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inherit from Validation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0"/>
            <a:ext cx="321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override Validate method 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4305300" y="4838700"/>
            <a:ext cx="6096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092" y="5486400"/>
            <a:ext cx="25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Error Message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677155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81400"/>
            <a:ext cx="454536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696949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343400"/>
            <a:ext cx="5153025" cy="178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39962"/>
            <a:ext cx="7772400" cy="3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19600"/>
            <a:ext cx="66008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Template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3810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8862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 Arrow 5"/>
          <p:cNvSpPr/>
          <p:nvPr/>
        </p:nvSpPr>
        <p:spPr>
          <a:xfrm rot="5400000">
            <a:off x="4076700" y="2247900"/>
            <a:ext cx="1905000" cy="1676400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676400"/>
            <a:ext cx="2990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Creates the red border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 : theabsentmindedcoder.com</a:t>
            </a:r>
          </a:p>
          <a:p>
            <a:r>
              <a:rPr lang="en-US" dirty="0" smtClean="0"/>
              <a:t>Twitter : </a:t>
            </a:r>
            <a:r>
              <a:rPr lang="en-US" dirty="0" err="1" smtClean="0"/>
              <a:t>RookieOne</a:t>
            </a:r>
            <a:endParaRPr lang="en-US" dirty="0" smtClean="0"/>
          </a:p>
          <a:p>
            <a:r>
              <a:rPr lang="en-US" dirty="0" smtClean="0"/>
              <a:t>Email : rookieone@gmail.com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Error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495800"/>
            <a:ext cx="5848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5248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1295400"/>
            <a:ext cx="4745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setting the error template we specified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6629400" y="1676400"/>
            <a:ext cx="3810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24200" y="34290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3800" y="3733800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trigger sets the tooltip to the error message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 Conflicts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4838700" cy="226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848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048000"/>
            <a:ext cx="582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ent-Up Arrow 8"/>
          <p:cNvSpPr/>
          <p:nvPr/>
        </p:nvSpPr>
        <p:spPr>
          <a:xfrm rot="10800000" flipH="1">
            <a:off x="2819400" y="1524000"/>
            <a:ext cx="2819400" cy="1524000"/>
          </a:xfrm>
          <a:prstGeom prst="bentUpArrow">
            <a:avLst>
              <a:gd name="adj1" fmla="val 15303"/>
              <a:gd name="adj2" fmla="val 25000"/>
              <a:gd name="adj3" fmla="val 207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6401" y="1524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my normal tooltip shows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I lost my Error Message tooltip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762500" y="4152900"/>
            <a:ext cx="9144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019800"/>
            <a:ext cx="7922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due to how Property values are resolved … Styles, Triggers, local, etc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62200"/>
            <a:ext cx="606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524000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ValidatesOnExceptions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029200" y="20574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Messages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5819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876800"/>
            <a:ext cx="581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124200"/>
            <a:ext cx="582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266700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Hmm… not exactly the error message we would want…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42672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this message </a:t>
            </a:r>
            <a:r>
              <a:rPr lang="en-US" dirty="0" smtClean="0"/>
              <a:t>is </a:t>
            </a:r>
            <a:r>
              <a:rPr lang="en-US" dirty="0" smtClean="0"/>
              <a:t>lame…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289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981200" y="2057400"/>
            <a:ext cx="391886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base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486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Brown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great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quite so perfect….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 input… no error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5857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58483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4267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400" y="1295400"/>
            <a:ext cx="247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Make Age a string</a:t>
            </a:r>
            <a:endParaRPr 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4381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3048000"/>
            <a:ext cx="3067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 Error Checking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582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76600"/>
            <a:ext cx="5867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5829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challenges</a:t>
            </a:r>
          </a:p>
          <a:p>
            <a:r>
              <a:rPr lang="en-US" dirty="0" smtClean="0"/>
              <a:t>One of which is the Validation Block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23988"/>
            <a:ext cx="47244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Validation Attributes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3624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057400"/>
            <a:ext cx="4438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962400"/>
            <a:ext cx="7696200" cy="190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Bennedik</a:t>
            </a:r>
            <a:r>
              <a:rPr lang="en-US" dirty="0" smtClean="0"/>
              <a:t> @</a:t>
            </a:r>
            <a:endParaRPr lang="en-US" dirty="0" smtClean="0"/>
          </a:p>
          <a:p>
            <a:pPr lvl="1"/>
            <a:r>
              <a:rPr lang="en-US" sz="1800" dirty="0" smtClean="0"/>
              <a:t>http</a:t>
            </a:r>
            <a:r>
              <a:rPr lang="en-US" sz="1800" dirty="0" smtClean="0"/>
              <a:t>://</a:t>
            </a:r>
            <a:r>
              <a:rPr lang="en-US" sz="1800" dirty="0" smtClean="0"/>
              <a:t>www.bennedik.de/2007/04/wpf-integration-for-validation.html</a:t>
            </a:r>
          </a:p>
          <a:p>
            <a:r>
              <a:rPr lang="en-US" dirty="0" smtClean="0"/>
              <a:t>Download WPF Validation project</a:t>
            </a:r>
          </a:p>
          <a:p>
            <a:pPr lvl="1"/>
            <a:r>
              <a:rPr lang="en-US" dirty="0" smtClean="0"/>
              <a:t>Has the </a:t>
            </a:r>
            <a:r>
              <a:rPr lang="en-US" dirty="0" err="1" smtClean="0"/>
              <a:t>ErrorProvider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The error provider recursively finds all the bindings down the Logical Tree and adds the Enterprise Validation Rule to the bindings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/ CODE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3057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229600" cy="19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981200"/>
            <a:ext cx="620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Wrap bindings to validate with the Error Provider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038600"/>
            <a:ext cx="6829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3276600"/>
            <a:ext cx="35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Bindings can remain simple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819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343400"/>
            <a:ext cx="58197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962275"/>
            <a:ext cx="580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16472" y="5562600"/>
            <a:ext cx="598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exactly the best out of the box messages…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Error Message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8864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8963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and improved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624997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6239758" cy="110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markup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common markup extensions used in WPF programming are those that support resource references (</a:t>
            </a:r>
            <a:r>
              <a:rPr lang="en-US" dirty="0" err="1" smtClean="0"/>
              <a:t>StaticResource</a:t>
            </a:r>
            <a:r>
              <a:rPr lang="en-US" dirty="0" smtClean="0"/>
              <a:t> and </a:t>
            </a:r>
            <a:r>
              <a:rPr lang="en-US" dirty="0" err="1" smtClean="0"/>
              <a:t>DynamicResource</a:t>
            </a:r>
            <a:r>
              <a:rPr lang="en-US" dirty="0" smtClean="0"/>
              <a:t>), and those that support data binding (Binding)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Static Resource</a:t>
            </a:r>
          </a:p>
          <a:p>
            <a:r>
              <a:rPr lang="en-US" dirty="0" smtClean="0"/>
              <a:t>Dynamic Resource</a:t>
            </a:r>
          </a:p>
          <a:p>
            <a:r>
              <a:rPr lang="en-US" dirty="0" smtClean="0"/>
              <a:t>Binding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19800"/>
            <a:ext cx="7543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105400"/>
            <a:ext cx="28765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572000"/>
            <a:ext cx="2790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smtClean="0"/>
              <a:t>Markup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our own markup extensions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0294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attribute to specify markup extension return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91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MarkupExtension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181600"/>
            <a:ext cx="24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ProvideValue</a:t>
            </a:r>
            <a:endParaRPr lang="en-US" dirty="0"/>
          </a:p>
        </p:txBody>
      </p:sp>
      <p:sp>
        <p:nvSpPr>
          <p:cNvPr id="8" name="Bent-Up Arrow 7"/>
          <p:cNvSpPr/>
          <p:nvPr/>
        </p:nvSpPr>
        <p:spPr>
          <a:xfrm rot="5400000" flipV="1">
            <a:off x="6297692" y="2846309"/>
            <a:ext cx="620078" cy="566261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286000" y="2590800"/>
            <a:ext cx="304800" cy="30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3733800" y="4267200"/>
            <a:ext cx="609600" cy="914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Decorator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</a:t>
            </a:r>
            <a:r>
              <a:rPr lang="en-US" dirty="0" err="1" smtClean="0"/>
              <a:t>Sumi</a:t>
            </a:r>
            <a:r>
              <a:rPr lang="en-US" dirty="0" smtClean="0"/>
              <a:t> @</a:t>
            </a:r>
          </a:p>
          <a:p>
            <a:pPr lvl="1"/>
            <a:r>
              <a:rPr lang="en-US" sz="1600" dirty="0" smtClean="0"/>
              <a:t>http://www.hardcodet.net/2008/04/wpf-custom-binding-class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03474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59817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038600"/>
            <a:ext cx="5605463" cy="245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Validation Binding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0294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6591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54292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</a:t>
            </a:r>
            <a:r>
              <a:rPr lang="en-US" dirty="0" smtClean="0"/>
              <a:t>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IDataErrorInfo</a:t>
            </a:r>
            <a:endParaRPr lang="en-US" dirty="0" smtClean="0"/>
          </a:p>
          <a:p>
            <a:pPr lvl="1"/>
            <a:r>
              <a:rPr lang="en-US" dirty="0" smtClean="0"/>
              <a:t>Enterprise Library - Validation </a:t>
            </a:r>
            <a:r>
              <a:rPr lang="en-US" dirty="0" smtClean="0"/>
              <a:t>Application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Markup </a:t>
            </a:r>
            <a:r>
              <a:rPr lang="en-US" dirty="0" smtClean="0"/>
              <a:t>Extensions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Than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648200"/>
            <a:ext cx="6648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2133600"/>
            <a:ext cx="6857999" cy="182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Xaml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131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00600"/>
            <a:ext cx="52863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MSDN</a:t>
            </a:r>
          </a:p>
          <a:p>
            <a:pPr lvl="1"/>
            <a:r>
              <a:rPr lang="en-US" sz="1800" dirty="0" smtClean="0"/>
              <a:t>http://msdn.microsoft.com/en-us/library/dd203099.aspx</a:t>
            </a:r>
          </a:p>
          <a:p>
            <a:r>
              <a:rPr lang="en-US" dirty="0" smtClean="0"/>
              <a:t>Josh Smith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Shifflet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Martin </a:t>
            </a:r>
            <a:r>
              <a:rPr lang="en-US" dirty="0" err="1" smtClean="0"/>
              <a:t>Bennedik</a:t>
            </a:r>
            <a:endParaRPr lang="en-US" dirty="0" smtClean="0"/>
          </a:p>
          <a:p>
            <a:r>
              <a:rPr lang="en-US" dirty="0" smtClean="0"/>
              <a:t>Philip </a:t>
            </a:r>
            <a:r>
              <a:rPr lang="en-US" dirty="0" err="1" smtClean="0"/>
              <a:t>Sumi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tell you how to do input validation with WPF </a:t>
            </a:r>
          </a:p>
          <a:p>
            <a:r>
              <a:rPr lang="en-US" dirty="0" smtClean="0"/>
              <a:t>Instead just show you a variety of methods available</a:t>
            </a:r>
          </a:p>
          <a:p>
            <a:r>
              <a:rPr lang="en-US" dirty="0" smtClean="0"/>
              <a:t>In the end, you must decide which methods works best for you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to create a list of party invitees</a:t>
            </a:r>
          </a:p>
          <a:p>
            <a:r>
              <a:rPr lang="en-US" dirty="0" smtClean="0"/>
              <a:t>Rules for being an Invitee</a:t>
            </a:r>
          </a:p>
          <a:p>
            <a:pPr lvl="1"/>
            <a:r>
              <a:rPr lang="en-US" dirty="0" smtClean="0"/>
              <a:t>Name is required</a:t>
            </a:r>
          </a:p>
          <a:p>
            <a:pPr lvl="1"/>
            <a:r>
              <a:rPr lang="en-US" dirty="0" smtClean="0"/>
              <a:t>Age has to be greater than 18</a:t>
            </a:r>
          </a:p>
          <a:p>
            <a:pPr lvl="1"/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Rules are </a:t>
            </a:r>
            <a:r>
              <a:rPr lang="en-US" dirty="0" smtClean="0"/>
              <a:t>the mechanism built </a:t>
            </a:r>
            <a:r>
              <a:rPr lang="en-US" dirty="0" smtClean="0"/>
              <a:t>into </a:t>
            </a:r>
            <a:r>
              <a:rPr lang="en-US" dirty="0" smtClean="0"/>
              <a:t>data binding </a:t>
            </a:r>
            <a:r>
              <a:rPr lang="en-US" dirty="0" smtClean="0"/>
              <a:t>with WPF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TechFest</Template>
  <TotalTime>8125</TotalTime>
  <Words>562</Words>
  <Application>Microsoft Office PowerPoint</Application>
  <PresentationFormat>On-screen Show (4:3)</PresentationFormat>
  <Paragraphs>146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TechFest</vt:lpstr>
      <vt:lpstr>WPF Input Validation</vt:lpstr>
      <vt:lpstr>About Me</vt:lpstr>
      <vt:lpstr>Virtual Brown Bags</vt:lpstr>
      <vt:lpstr>EPS / CODE Consulting</vt:lpstr>
      <vt:lpstr>If you know all this… then feel free to leave</vt:lpstr>
      <vt:lpstr>Objective</vt:lpstr>
      <vt:lpstr>Sample</vt:lpstr>
      <vt:lpstr>Using Validation Rules</vt:lpstr>
      <vt:lpstr>Validation Rules</vt:lpstr>
      <vt:lpstr>Binding – Markup Extension</vt:lpstr>
      <vt:lpstr>Add Validation Rules to Binding</vt:lpstr>
      <vt:lpstr>What Validation Rules come with WPF</vt:lpstr>
      <vt:lpstr>Custom Validation Rules</vt:lpstr>
      <vt:lpstr>Implement Validate and return ValidationResult</vt:lpstr>
      <vt:lpstr>Required</vt:lpstr>
      <vt:lpstr>Greater Than</vt:lpstr>
      <vt:lpstr>Regular Expression</vt:lpstr>
      <vt:lpstr>Displaying the Errors</vt:lpstr>
      <vt:lpstr>Error Template</vt:lpstr>
      <vt:lpstr>Displaying Error Message</vt:lpstr>
      <vt:lpstr>Tooltip Conflicts</vt:lpstr>
      <vt:lpstr>Using Exceptions</vt:lpstr>
      <vt:lpstr>On source…</vt:lpstr>
      <vt:lpstr>On binding…</vt:lpstr>
      <vt:lpstr>Exception Messages</vt:lpstr>
      <vt:lpstr>Using IDataErrorinfo</vt:lpstr>
      <vt:lpstr>Implement</vt:lpstr>
      <vt:lpstr>On base ViewModel</vt:lpstr>
      <vt:lpstr>On Party Invitee View Model</vt:lpstr>
      <vt:lpstr>On Binding</vt:lpstr>
      <vt:lpstr>Works great right?</vt:lpstr>
      <vt:lpstr>Solution</vt:lpstr>
      <vt:lpstr>And now…</vt:lpstr>
      <vt:lpstr>Enterprise Library </vt:lpstr>
      <vt:lpstr>Enterprise Library is</vt:lpstr>
      <vt:lpstr>You can get EntLib 4.1 here</vt:lpstr>
      <vt:lpstr>Add Reference</vt:lpstr>
      <vt:lpstr>Use Validation Attributes</vt:lpstr>
      <vt:lpstr>Error Provider</vt:lpstr>
      <vt:lpstr>On View</vt:lpstr>
      <vt:lpstr>In action</vt:lpstr>
      <vt:lpstr>Setting the Error Message</vt:lpstr>
      <vt:lpstr>New and improved</vt:lpstr>
      <vt:lpstr>Custom markup extension</vt:lpstr>
      <vt:lpstr>Markup Extensions</vt:lpstr>
      <vt:lpstr>Custom Markup Extensions</vt:lpstr>
      <vt:lpstr>Binding Decorator Base</vt:lpstr>
      <vt:lpstr>Base Validation Binding</vt:lpstr>
      <vt:lpstr>Required</vt:lpstr>
      <vt:lpstr>Greater Than</vt:lpstr>
      <vt:lpstr>Email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791</cp:revision>
  <dcterms:created xsi:type="dcterms:W3CDTF">2009-08-11T03:46:04Z</dcterms:created>
  <dcterms:modified xsi:type="dcterms:W3CDTF">2009-09-25T07:50:25Z</dcterms:modified>
</cp:coreProperties>
</file>