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29C98-5D54-43BD-B436-29F4C541DD0B}" type="datetimeFigureOut">
              <a:rPr lang="en-US" smtClean="0"/>
              <a:t>8/10/2009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8864-DC6A-43DD-9573-4BD8257793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WPF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Validation</a:t>
            </a:r>
          </a:p>
          <a:p>
            <a:pPr lvl="1"/>
            <a:r>
              <a:rPr lang="en-US" dirty="0" smtClean="0"/>
              <a:t>Validation Rule</a:t>
            </a:r>
          </a:p>
          <a:p>
            <a:pPr lvl="1"/>
            <a:r>
              <a:rPr lang="en-US" smtClean="0"/>
              <a:t>Error Template</a:t>
            </a:r>
            <a:endParaRPr lang="en-US" dirty="0" smtClean="0"/>
          </a:p>
          <a:p>
            <a:r>
              <a:rPr lang="en-US" dirty="0" err="1" smtClean="0"/>
              <a:t>IDataErrorInfo</a:t>
            </a:r>
            <a:endParaRPr lang="en-US" dirty="0" smtClean="0"/>
          </a:p>
          <a:p>
            <a:r>
              <a:rPr lang="en-US" dirty="0" smtClean="0"/>
              <a:t>Enterprise Library 4</a:t>
            </a:r>
          </a:p>
          <a:p>
            <a:r>
              <a:rPr lang="en-US" dirty="0" smtClean="0"/>
              <a:t>Custom Markup Extension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WPF Validation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Validation</dc:title>
  <dc:creator>Jonathan</dc:creator>
  <cp:lastModifiedBy>Jonathan</cp:lastModifiedBy>
  <cp:revision>147</cp:revision>
  <dcterms:created xsi:type="dcterms:W3CDTF">2009-08-11T03:46:04Z</dcterms:created>
  <dcterms:modified xsi:type="dcterms:W3CDTF">2009-08-12T04:08:47Z</dcterms:modified>
</cp:coreProperties>
</file>