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62" r:id="rId4"/>
    <p:sldId id="259" r:id="rId5"/>
    <p:sldId id="297" r:id="rId6"/>
    <p:sldId id="263" r:id="rId7"/>
    <p:sldId id="264" r:id="rId8"/>
    <p:sldId id="265" r:id="rId9"/>
    <p:sldId id="266" r:id="rId10"/>
    <p:sldId id="267" r:id="rId11"/>
    <p:sldId id="292" r:id="rId12"/>
    <p:sldId id="293" r:id="rId13"/>
    <p:sldId id="294" r:id="rId14"/>
    <p:sldId id="268" r:id="rId15"/>
    <p:sldId id="295" r:id="rId16"/>
    <p:sldId id="296" r:id="rId17"/>
    <p:sldId id="260" r:id="rId18"/>
    <p:sldId id="270" r:id="rId19"/>
    <p:sldId id="271" r:id="rId20"/>
    <p:sldId id="301" r:id="rId21"/>
    <p:sldId id="261" r:id="rId22"/>
    <p:sldId id="272" r:id="rId23"/>
    <p:sldId id="273" r:id="rId24"/>
    <p:sldId id="274" r:id="rId25"/>
    <p:sldId id="276" r:id="rId26"/>
    <p:sldId id="298" r:id="rId27"/>
    <p:sldId id="299" r:id="rId28"/>
    <p:sldId id="300" r:id="rId29"/>
    <p:sldId id="275" r:id="rId30"/>
    <p:sldId id="277" r:id="rId31"/>
    <p:sldId id="278" r:id="rId32"/>
    <p:sldId id="279" r:id="rId33"/>
    <p:sldId id="281" r:id="rId34"/>
    <p:sldId id="283" r:id="rId35"/>
    <p:sldId id="284" r:id="rId36"/>
    <p:sldId id="285" r:id="rId37"/>
    <p:sldId id="282" r:id="rId38"/>
    <p:sldId id="286" r:id="rId39"/>
    <p:sldId id="287" r:id="rId40"/>
    <p:sldId id="289" r:id="rId41"/>
    <p:sldId id="290" r:id="rId42"/>
    <p:sldId id="291" r:id="rId43"/>
    <p:sldId id="28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29C98-5D54-43BD-B436-29F4C541DD0B}" type="datetimeFigureOut">
              <a:rPr lang="en-US" smtClean="0"/>
              <a:pPr/>
              <a:t>9/24/2009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WPF 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 Validate and return </a:t>
            </a:r>
            <a:r>
              <a:rPr lang="en-US" dirty="0" err="1" smtClean="0"/>
              <a:t>ValidationResult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133600"/>
            <a:ext cx="8205199" cy="2835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 rot="10800000">
            <a:off x="6705600" y="25908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4495800" y="40386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15200" y="25908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7800" y="4038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6200000">
            <a:off x="4305300" y="4838700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81092" y="5486400"/>
            <a:ext cx="253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Validation Error Message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1371600"/>
            <a:ext cx="6771557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581400"/>
            <a:ext cx="454536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Greater Than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6969494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4343400"/>
            <a:ext cx="5153025" cy="178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39962"/>
            <a:ext cx="7772400" cy="348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419600"/>
            <a:ext cx="66008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the Errors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Template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38100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886200"/>
            <a:ext cx="58483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Bent Arrow 5"/>
          <p:cNvSpPr/>
          <p:nvPr/>
        </p:nvSpPr>
        <p:spPr>
          <a:xfrm rot="5400000">
            <a:off x="4076700" y="2247900"/>
            <a:ext cx="1905000" cy="1676400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0" y="1752600"/>
            <a:ext cx="228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Creates the red border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Error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495800"/>
            <a:ext cx="58483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85248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657600" y="1295400"/>
            <a:ext cx="429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setting the error template we specified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6629400" y="1676400"/>
            <a:ext cx="381000" cy="381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3124200" y="3429000"/>
            <a:ext cx="533400" cy="1600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33800" y="3733800"/>
            <a:ext cx="453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trigger sets the tooltip to the error message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Exceptions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362200"/>
            <a:ext cx="60674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source…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10800000">
            <a:off x="5715000" y="4114800"/>
            <a:ext cx="533400" cy="1143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33800" y="5410200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Exception message will be the error content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24200" y="160020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505200" y="2057400"/>
            <a:ext cx="533400" cy="1600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binding…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24200" y="1524000"/>
            <a:ext cx="296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</a:t>
            </a:r>
            <a:r>
              <a:rPr lang="en-US" dirty="0" err="1" smtClean="0"/>
              <a:t>ValidatesOnExceptions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114675"/>
            <a:ext cx="60674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5029200" y="2057400"/>
            <a:ext cx="533400" cy="1143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 know all this… then feel free to leave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do binding validation with:</a:t>
            </a:r>
          </a:p>
          <a:p>
            <a:pPr lvl="1"/>
            <a:r>
              <a:rPr lang="en-US" dirty="0" smtClean="0"/>
              <a:t>Validation Rules</a:t>
            </a:r>
          </a:p>
          <a:p>
            <a:pPr lvl="1">
              <a:buFontTx/>
              <a:buChar char="-"/>
            </a:pPr>
            <a:r>
              <a:rPr lang="en-US" dirty="0" smtClean="0"/>
              <a:t>Exceptions</a:t>
            </a:r>
          </a:p>
          <a:p>
            <a:pPr lvl="1">
              <a:buFontTx/>
              <a:buChar char="-"/>
            </a:pPr>
            <a:r>
              <a:rPr lang="en-US" dirty="0" err="1" smtClean="0"/>
              <a:t>IDataErrorInfo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Validation Application Block</a:t>
            </a:r>
          </a:p>
          <a:p>
            <a:pPr lvl="1">
              <a:buFontTx/>
              <a:buChar char="-"/>
            </a:pPr>
            <a:r>
              <a:rPr lang="en-US" dirty="0" smtClean="0"/>
              <a:t>Markup Extensions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Messages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58197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876800"/>
            <a:ext cx="58197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124200"/>
            <a:ext cx="58293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371600" y="2667000"/>
            <a:ext cx="525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Hmm… not exactly the error message we would want…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4267200"/>
            <a:ext cx="437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Although nice to report.. The message is lame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IDataErrorinfo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18383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828925"/>
            <a:ext cx="48958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1981200" y="2057400"/>
            <a:ext cx="391886" cy="685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base </a:t>
            </a:r>
            <a:r>
              <a:rPr lang="en-US" dirty="0" err="1" smtClean="0"/>
              <a:t>ViewModel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58674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Party Invitee View Model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824865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Binding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697774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own Arrow 4"/>
          <p:cNvSpPr/>
          <p:nvPr/>
        </p:nvSpPr>
        <p:spPr>
          <a:xfrm rot="10800000">
            <a:off x="5029200" y="2362200"/>
            <a:ext cx="609600" cy="12307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657600"/>
            <a:ext cx="27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Validates On Data Errors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great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quite so perfect….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Bad input… no error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58578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505200"/>
            <a:ext cx="58483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28800"/>
            <a:ext cx="42672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33400" y="1295400"/>
            <a:ext cx="2470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Make Age a string</a:t>
            </a:r>
            <a:endParaRPr lang="en-US" sz="24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657600"/>
            <a:ext cx="43815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105400" y="3048000"/>
            <a:ext cx="3067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 Error Checking</a:t>
            </a: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now…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752600"/>
            <a:ext cx="58293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276600"/>
            <a:ext cx="5867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4800600"/>
            <a:ext cx="58293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Library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to create a list of party invitees</a:t>
            </a:r>
          </a:p>
          <a:p>
            <a:r>
              <a:rPr lang="en-US" dirty="0" smtClean="0"/>
              <a:t>Rules </a:t>
            </a:r>
            <a:r>
              <a:rPr lang="en-US" dirty="0" smtClean="0"/>
              <a:t>for being an </a:t>
            </a:r>
            <a:r>
              <a:rPr lang="en-US" dirty="0" smtClean="0"/>
              <a:t>Invitee</a:t>
            </a:r>
          </a:p>
          <a:p>
            <a:pPr lvl="1"/>
            <a:r>
              <a:rPr lang="en-US" dirty="0" smtClean="0"/>
              <a:t>Name </a:t>
            </a:r>
            <a:r>
              <a:rPr lang="en-US" dirty="0" smtClean="0"/>
              <a:t>is required</a:t>
            </a:r>
          </a:p>
          <a:p>
            <a:pPr lvl="1"/>
            <a:r>
              <a:rPr lang="en-US" dirty="0" smtClean="0"/>
              <a:t>Age has to be greater than 18</a:t>
            </a:r>
          </a:p>
          <a:p>
            <a:pPr lvl="1"/>
            <a:r>
              <a:rPr lang="en-US" dirty="0" smtClean="0"/>
              <a:t>Must have a valid email address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Library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Microsoft Enterprise Library is a collection of application blocks designed to assist developers with common enterprise development challenges</a:t>
            </a:r>
          </a:p>
          <a:p>
            <a:r>
              <a:rPr lang="en-US" dirty="0" smtClean="0"/>
              <a:t>One of which is the </a:t>
            </a:r>
            <a:r>
              <a:rPr lang="en-US" dirty="0" smtClean="0"/>
              <a:t>Validation </a:t>
            </a:r>
            <a:r>
              <a:rPr lang="en-US" dirty="0" smtClean="0"/>
              <a:t>Block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get </a:t>
            </a:r>
            <a:r>
              <a:rPr lang="en-US" dirty="0" err="1" smtClean="0"/>
              <a:t>EntLib</a:t>
            </a:r>
            <a:r>
              <a:rPr lang="en-US" dirty="0" smtClean="0"/>
              <a:t> 4.1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http://msdn.microsoft.com/en-us/library/dd203099.aspx</a:t>
            </a:r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19400"/>
            <a:ext cx="84772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286000" y="4953000"/>
            <a:ext cx="5181600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Reference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423988"/>
            <a:ext cx="47244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Validation Attributes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43624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057400"/>
            <a:ext cx="44386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962400"/>
            <a:ext cx="7696200" cy="190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Binding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697774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own Arrow 4"/>
          <p:cNvSpPr/>
          <p:nvPr/>
        </p:nvSpPr>
        <p:spPr>
          <a:xfrm rot="10800000">
            <a:off x="5029200" y="2362200"/>
            <a:ext cx="609600" cy="12307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657600"/>
            <a:ext cx="27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Validates On Data Errors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markup extension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most common markup extensions used in WPF programming are those that support resource references (</a:t>
            </a:r>
            <a:r>
              <a:rPr lang="en-US" dirty="0" err="1" smtClean="0"/>
              <a:t>StaticResource</a:t>
            </a:r>
            <a:r>
              <a:rPr lang="en-US" dirty="0" smtClean="0"/>
              <a:t> and </a:t>
            </a:r>
            <a:r>
              <a:rPr lang="en-US" dirty="0" err="1" smtClean="0"/>
              <a:t>DynamicResource</a:t>
            </a:r>
            <a:r>
              <a:rPr lang="en-US" dirty="0" smtClean="0"/>
              <a:t>), and those that support data binding (Binding)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Static Resource</a:t>
            </a:r>
            <a:endParaRPr lang="en-US" dirty="0" smtClean="0"/>
          </a:p>
          <a:p>
            <a:r>
              <a:rPr lang="en-US" dirty="0" smtClean="0"/>
              <a:t>Dynamic Resource</a:t>
            </a:r>
            <a:endParaRPr lang="en-US" dirty="0" smtClean="0"/>
          </a:p>
          <a:p>
            <a:r>
              <a:rPr lang="en-US" dirty="0" smtClean="0"/>
              <a:t>Binding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019800"/>
            <a:ext cx="7543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5105400"/>
            <a:ext cx="28765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572000"/>
            <a:ext cx="27908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smtClean="0"/>
              <a:t>Markup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make our own markup extensions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895600"/>
            <a:ext cx="70294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2209800"/>
            <a:ext cx="504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attribute to specify markup extension return 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2438400"/>
            <a:ext cx="2915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 from </a:t>
            </a:r>
            <a:r>
              <a:rPr lang="en-US" dirty="0" err="1" smtClean="0"/>
              <a:t>MarkupExtension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5181600"/>
            <a:ext cx="2409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 </a:t>
            </a:r>
            <a:r>
              <a:rPr lang="en-US" dirty="0" err="1" smtClean="0"/>
              <a:t>ProvideValue</a:t>
            </a:r>
            <a:endParaRPr lang="en-US" dirty="0"/>
          </a:p>
        </p:txBody>
      </p:sp>
      <p:sp>
        <p:nvSpPr>
          <p:cNvPr id="8" name="Bent-Up Arrow 7"/>
          <p:cNvSpPr/>
          <p:nvPr/>
        </p:nvSpPr>
        <p:spPr>
          <a:xfrm rot="5400000" flipV="1">
            <a:off x="6297692" y="2846309"/>
            <a:ext cx="620078" cy="56626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2286000" y="25908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3733800" y="4267200"/>
            <a:ext cx="6096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Decorator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Copied from Philip </a:t>
            </a:r>
            <a:r>
              <a:rPr lang="en-US" dirty="0" err="1" smtClean="0"/>
              <a:t>Sumi</a:t>
            </a:r>
            <a:r>
              <a:rPr lang="en-US" dirty="0" smtClean="0"/>
              <a:t> @</a:t>
            </a:r>
          </a:p>
          <a:p>
            <a:pPr lvl="1"/>
            <a:r>
              <a:rPr lang="en-US" sz="1600" dirty="0" smtClean="0"/>
              <a:t>http://www.hardcodet.net/2008/04/wpf-custom-binding-class</a:t>
            </a: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447800"/>
            <a:ext cx="203474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743200"/>
            <a:ext cx="59817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038600"/>
            <a:ext cx="5605463" cy="245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Validation Binding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81200"/>
            <a:ext cx="702945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Validation Rules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Xaml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09800"/>
            <a:ext cx="65913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648200"/>
            <a:ext cx="54292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Greater Than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Xaml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648200"/>
            <a:ext cx="6648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1" y="2133600"/>
            <a:ext cx="6857999" cy="1822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Xaml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8153400" cy="131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800600"/>
            <a:ext cx="52863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MSDN</a:t>
            </a:r>
          </a:p>
          <a:p>
            <a:pPr lvl="1"/>
            <a:r>
              <a:rPr lang="en-US" sz="1800" dirty="0" smtClean="0"/>
              <a:t>http</a:t>
            </a:r>
            <a:r>
              <a:rPr lang="en-US" sz="1800" dirty="0" smtClean="0"/>
              <a:t>://</a:t>
            </a:r>
            <a:r>
              <a:rPr lang="en-US" sz="1800" dirty="0" smtClean="0"/>
              <a:t>msdn.microsoft.com/en-us/library/dd203099.aspx</a:t>
            </a:r>
          </a:p>
          <a:p>
            <a:r>
              <a:rPr lang="en-US" dirty="0" smtClean="0"/>
              <a:t>Josh Smith</a:t>
            </a:r>
          </a:p>
          <a:p>
            <a:r>
              <a:rPr lang="en-US" dirty="0" smtClean="0"/>
              <a:t>Karl </a:t>
            </a:r>
            <a:r>
              <a:rPr lang="en-US" dirty="0" err="1" smtClean="0"/>
              <a:t>Shifflet</a:t>
            </a:r>
            <a:r>
              <a:rPr lang="en-US" dirty="0" smtClean="0"/>
              <a:t> </a:t>
            </a:r>
          </a:p>
          <a:p>
            <a:r>
              <a:rPr lang="en-US" dirty="0" smtClean="0"/>
              <a:t>Philip </a:t>
            </a:r>
            <a:r>
              <a:rPr lang="en-US" dirty="0" err="1" smtClean="0"/>
              <a:t>Sumi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Validation Rules are the mechanism built into </a:t>
            </a:r>
            <a:r>
              <a:rPr lang="en-US" dirty="0" err="1" smtClean="0"/>
              <a:t>databinding</a:t>
            </a:r>
            <a:r>
              <a:rPr lang="en-US" dirty="0" smtClean="0"/>
              <a:t> with WPF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– Markup Extension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2819400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that is just a binding markup extension.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57400"/>
            <a:ext cx="3495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038600"/>
            <a:ext cx="34099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04800" y="152400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Normally you see binding as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3505200"/>
            <a:ext cx="365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also set a binding like this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Validation Rules to Binding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286000"/>
            <a:ext cx="54102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own Arrow 7"/>
          <p:cNvSpPr/>
          <p:nvPr/>
        </p:nvSpPr>
        <p:spPr>
          <a:xfrm>
            <a:off x="6248400" y="1905000"/>
            <a:ext cx="609600" cy="1066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438400" y="3276600"/>
            <a:ext cx="1828800" cy="533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19400" y="1524000"/>
            <a:ext cx="423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Binding needs to Validate on Data Error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0480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Allows </a:t>
            </a:r>
            <a:r>
              <a:rPr lang="en-US" dirty="0" smtClean="0"/>
              <a:t>the </a:t>
            </a:r>
            <a:r>
              <a:rPr lang="en-US" dirty="0" smtClean="0"/>
              <a:t>setting of Validation Rules to Binding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Validation Rules come with WPF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133600"/>
            <a:ext cx="5313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err="1" smtClean="0"/>
              <a:t>DataErrorValidationRule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err="1" smtClean="0"/>
              <a:t>ExceptionValidationRule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Validation Rules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52101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733800" y="1981200"/>
            <a:ext cx="198120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2590800"/>
            <a:ext cx="3424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inherit from Validation Rule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3048000"/>
            <a:ext cx="321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override </a:t>
            </a:r>
            <a:r>
              <a:rPr lang="en-US" dirty="0" smtClean="0"/>
              <a:t>Validate method …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581400"/>
            <a:ext cx="7543800" cy="260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Fe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Fest">
      <a:majorFont>
        <a:latin typeface="FuturaTCEMed"/>
        <a:ea typeface=""/>
        <a:cs typeface=""/>
      </a:majorFont>
      <a:minorFont>
        <a:latin typeface="FuturaTCEM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TechFest</Template>
  <TotalTime>8056</TotalTime>
  <Words>416</Words>
  <Application>Microsoft Office PowerPoint</Application>
  <PresentationFormat>On-screen Show (4:3)</PresentationFormat>
  <Paragraphs>119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TechFest</vt:lpstr>
      <vt:lpstr>WPF Validation</vt:lpstr>
      <vt:lpstr>If you know all this… then feel free to leave</vt:lpstr>
      <vt:lpstr>Sample</vt:lpstr>
      <vt:lpstr>Using Validation Rules</vt:lpstr>
      <vt:lpstr>Validation Rules</vt:lpstr>
      <vt:lpstr>Binding – Markup Extension</vt:lpstr>
      <vt:lpstr>Add Validation Rules to Binding</vt:lpstr>
      <vt:lpstr>What Validation Rules come with WPF</vt:lpstr>
      <vt:lpstr>Custom Validation Rules</vt:lpstr>
      <vt:lpstr>Implement Validate and return ValidationResult</vt:lpstr>
      <vt:lpstr>Required</vt:lpstr>
      <vt:lpstr>Greater Than</vt:lpstr>
      <vt:lpstr>Regular Expression</vt:lpstr>
      <vt:lpstr>Displaying the Errors</vt:lpstr>
      <vt:lpstr>Error Template</vt:lpstr>
      <vt:lpstr>Displaying Error Message</vt:lpstr>
      <vt:lpstr>Using Exceptions</vt:lpstr>
      <vt:lpstr>On source…</vt:lpstr>
      <vt:lpstr>On binding…</vt:lpstr>
      <vt:lpstr>Exception Messages</vt:lpstr>
      <vt:lpstr>Using IDataErrorinfo</vt:lpstr>
      <vt:lpstr>Implement</vt:lpstr>
      <vt:lpstr>On base ViewModel</vt:lpstr>
      <vt:lpstr>On Party Invitee View Model</vt:lpstr>
      <vt:lpstr>On Binding</vt:lpstr>
      <vt:lpstr>Works great right?</vt:lpstr>
      <vt:lpstr>Solution</vt:lpstr>
      <vt:lpstr>And now…</vt:lpstr>
      <vt:lpstr>Enterprise Library </vt:lpstr>
      <vt:lpstr>Enterprise Library is</vt:lpstr>
      <vt:lpstr>You can get EntLib 4.1 here</vt:lpstr>
      <vt:lpstr>Add Reference</vt:lpstr>
      <vt:lpstr>Use Validation Attributes</vt:lpstr>
      <vt:lpstr>On Binding</vt:lpstr>
      <vt:lpstr>Custom markup extension</vt:lpstr>
      <vt:lpstr>Markup Extensions</vt:lpstr>
      <vt:lpstr>Custom Markup Extensions</vt:lpstr>
      <vt:lpstr>Binding Decorator Base</vt:lpstr>
      <vt:lpstr>Base Validation Binding</vt:lpstr>
      <vt:lpstr>Required</vt:lpstr>
      <vt:lpstr>Greater Than</vt:lpstr>
      <vt:lpstr>Email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Validation</dc:title>
  <dc:creator>Jonathan</dc:creator>
  <cp:lastModifiedBy>Jonathan Birkholz</cp:lastModifiedBy>
  <cp:revision>771</cp:revision>
  <dcterms:created xsi:type="dcterms:W3CDTF">2009-08-11T03:46:04Z</dcterms:created>
  <dcterms:modified xsi:type="dcterms:W3CDTF">2009-09-25T06:39:27Z</dcterms:modified>
</cp:coreProperties>
</file>