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46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FC689-DADD-4C76-A765-05712D99E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AC7DC-6571-4649-961B-4FE5DF0EE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1BFB6-3DA9-4809-999A-02613377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D0436-5700-4736-86F1-F8785362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1C6CA-00E6-46B0-8A1B-8439FA15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6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30D77-4B4F-4022-B45D-11BBF2F6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E9C4D3-FC03-46AA-ABCD-D005CD173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90903-5FE2-4C26-A0C3-59E25A33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8F98D-5BC1-4A9D-9056-0EDA8A39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A50B3-2685-4588-8DE8-CE550F99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9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15DCA6-7D70-4162-BC0F-4DFA6783B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018BC-9E8B-4432-B121-279BF99DD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E6DED-E779-41DB-983B-F31CCF19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A023F-AE36-4077-87F2-4A689DA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57F43-D595-4943-B908-9F50FBF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8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B40AD-1073-4745-B680-CDBE12E0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81C18-4252-476F-8FFD-52FE9F88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7AFE3-2F02-42F3-8459-DEFAE47F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30B3A-D259-4E80-843D-F6AAB309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84354-6EB1-4A84-84C8-63E15EF0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87674-4E68-4644-9C1B-5866D9FF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E5672-8156-45D2-895D-AB2399CF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D6DE4-98D5-4437-8790-84DCF379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97964-E52D-4E1F-99C4-EA283172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234C2-BE2A-4B11-B951-301CA01D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1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C1417-879B-4239-916C-98FFDA8E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D347A-7C62-474F-813A-2E57A3366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75DB6-2059-4A2B-B92D-15A41AD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4C8434-F113-4E5C-961B-EF7D278C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D8FF4-F1BF-4CDA-8369-E063F6AE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77DC3-BF90-4823-A5BE-5B8D7530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F79C1-AE19-4049-B6BE-1E887115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F17B7-E4B5-49C4-BC92-0FA5622DA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08835-26C0-45CD-83EE-7EF6A845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802FF3-3FD9-4325-B893-29CEB6C28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E5F246-414E-4722-99DA-A4B917A45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542F7E-C51D-42C2-9F8B-C6FA72EC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19184-0FFB-4C70-8E2C-6DD28A14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7CFF6F-22DF-4D14-8683-A7F555F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00435-F16E-4834-9B88-61CE1BBC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184B02-F7E3-49A0-805C-30ADB4E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C2864C-A2B3-4389-8A5E-7D189765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51BB4-3975-4820-8AF7-EBB909D9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774279-474B-49F0-9213-2F67925B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D01471-4C91-4BCD-AA5E-A7AB814B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29557-CDF3-47AD-B38D-C5023F68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598BE-BE8A-4235-A87F-8F41BE0C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1B818-F46C-4DEC-AE15-B983D806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17DC4-F8D6-4679-88EB-12051CDC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0DEC3-DA5F-419B-A340-23F8A1E7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23402-B109-4D62-92AA-54552B03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78505-6303-4CEB-ADCE-5F912EC7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4BBC-8697-4E3D-B41C-0553AE8C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6ABFE0-14F0-414C-B683-0C4C44376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D17488-306B-4E94-8278-4BBE087E3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42CB6-449F-4C89-95E5-2C99BBA7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AABB5-CDCA-43F6-9C87-92D2FF84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52D9C-4A8D-4D8C-BECF-42C14073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8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294A-A75B-414B-88EF-D9FCCA10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103B2-DA85-4248-95CB-A2C1A8E6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4C4FE-BA02-49DF-BE4E-2FAE05E01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38FDE-9518-4061-A4B4-5B79EC5D3D86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3BD8A-B29D-4723-80EC-4547C742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EA026-7615-43A9-9DFC-62FB00DBB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E584-5130-4D6B-A0F6-AAF5B536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F931F89A-8113-4914-8F29-6BC9754D9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053"/>
          <a:stretch/>
        </p:blipFill>
        <p:spPr>
          <a:xfrm>
            <a:off x="4227869" y="2854423"/>
            <a:ext cx="308572" cy="274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3EA60AD-C863-4A73-86DB-90E855440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" b="3617"/>
          <a:stretch/>
        </p:blipFill>
        <p:spPr>
          <a:xfrm>
            <a:off x="5468112" y="2841215"/>
            <a:ext cx="308571" cy="2850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5B0B12-BBC9-49B0-9766-0C35560EA6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13816" r="68260"/>
          <a:stretch/>
        </p:blipFill>
        <p:spPr>
          <a:xfrm>
            <a:off x="5590032" y="3529584"/>
            <a:ext cx="505968" cy="6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Changxin Zhu</dc:creator>
  <cp:lastModifiedBy>Changxin Zhu</cp:lastModifiedBy>
  <cp:revision>2</cp:revision>
  <dcterms:created xsi:type="dcterms:W3CDTF">2021-12-04T15:31:01Z</dcterms:created>
  <dcterms:modified xsi:type="dcterms:W3CDTF">2021-12-04T21:33:13Z</dcterms:modified>
</cp:coreProperties>
</file>