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62C60-DDD1-4295-A184-55F58B720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F9BEC0-90FD-4AB0-8768-2AC2F7D5D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1D785-89FA-4DF2-9EC7-6C3B6CF9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B67F-1BC8-4026-8154-86CB4A35C919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996743-6261-4C64-9104-B89E0F51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A6DDA-5EC4-477D-A606-BB3462D8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CA62-974B-4548-863C-CD349530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2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01380-0AAD-4B54-889D-AD9096861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D89C8C-B178-4A7C-AF01-6A0FA5DC1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934AF3-8A97-46AA-A60C-768A8DD8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B67F-1BC8-4026-8154-86CB4A35C919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CEF047-CC03-4FE3-A040-375D89A2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94E12-D364-4A0B-803B-816F8AC6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CA62-974B-4548-863C-CD349530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66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233E07-F4D7-4BCD-80A9-569D9F371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72FF3D-B72D-4A57-B907-218749DEC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E50EFA-C457-4743-9549-858250AC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B67F-1BC8-4026-8154-86CB4A35C919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830B1A-4334-4D6C-8273-AF27F3D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43A115-F6CC-4822-AF09-51BDCFF66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CA62-974B-4548-863C-CD349530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02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C3AC5-4005-4864-9904-36B8B654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69425-58EF-4E93-8DB5-3BA4938EF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E7BA83-6CD0-4710-A188-CDB3E0B3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B67F-1BC8-4026-8154-86CB4A35C919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A3D9B8-AB51-4C53-98A6-BCE626428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5F4B68-6E42-4FEF-A514-6C0B241F2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CA62-974B-4548-863C-CD349530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93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A0205-C3FB-4170-A202-BD63D5341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5168AE-F7A8-4C73-A0EB-796AC9DF8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A7DB6-A13F-497A-A9D4-E17C8F54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B67F-1BC8-4026-8154-86CB4A35C919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6B000-4F55-4810-AE54-83908DBD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9A4E7-58A0-4EE2-96A9-75A2A77F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CA62-974B-4548-863C-CD349530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49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35C3D-AED7-4789-856F-CDF0CDD2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E2F01D-047E-409F-BE9D-83E4F02B0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AF4C13-2103-42EC-B434-272D9CFC4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D1E86F-E4F8-4147-A03F-9A229E11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B67F-1BC8-4026-8154-86CB4A35C919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177585-F2A5-4638-97EE-77279D7B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0E1D04-6FC3-42B3-8AC9-D313D16B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CA62-974B-4548-863C-CD349530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49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C0FEF-F65E-46EB-8728-A5B7C63EA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9183A1-F07F-4536-8288-B99B9F6E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D09FC6-09E6-4E0F-9A53-849684841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2CF67B-83A2-46F1-8268-212213C96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48CD1F-1C80-413F-B553-46D7442FE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3B813-D841-4793-9F3A-A981431A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B67F-1BC8-4026-8154-86CB4A35C919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FE920E-B036-43CD-99E9-151DCAF7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EC02B6-EAE7-4F67-931E-971B8BB9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CA62-974B-4548-863C-CD349530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41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B1D79-5F1C-48E5-AA35-D4C39FE8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A42DAC-EA3E-48BB-A2A9-F51D9B13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B67F-1BC8-4026-8154-86CB4A35C919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E60EFD-EA12-4AFD-A5D2-FB3FF31D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7ED686-575F-4107-B4EA-C90C4DD1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CA62-974B-4548-863C-CD349530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53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07F1D7-778B-4262-9C3D-17117EDC8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B67F-1BC8-4026-8154-86CB4A35C919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C0E679-24E2-4C1F-B9EA-8F1C78DC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40F6A0-B9E7-4DE3-9E28-AB4269FC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CA62-974B-4548-863C-CD349530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22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D1DE9-42E8-41FF-9AF7-588B1456A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241287-65EF-4BD3-AF95-DF84DE496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7B8D33-2C03-454A-A4F3-0CB18C12D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CB4F7D-8361-43D7-B1C2-9110A8EBC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B67F-1BC8-4026-8154-86CB4A35C919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91C1C2-F69A-4DE4-840C-8CF5118B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5C6B5A-3E5E-419F-A872-A58070BA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CA62-974B-4548-863C-CD349530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5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89B91-40AE-4016-94E2-47D9FB34A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8945A8-5FD2-4542-8969-F25D2BB33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9E7009-0135-4264-BC4B-4FD399B1B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9AF410-69B7-410E-909B-711A36C3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B67F-1BC8-4026-8154-86CB4A35C919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6FB04F-4A8E-4D24-A765-441B921E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D36695-6142-4D47-8D8E-546CBD32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CA62-974B-4548-863C-CD349530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3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A57F55-B934-4D58-B960-B6034131E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3E7CC7-D1F6-4FAC-8402-70D344299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5E766B-C155-4531-BF1F-C35E56DBE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CB67F-1BC8-4026-8154-86CB4A35C919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F7478-5C4D-45E5-B6D9-8496691C9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3A15E-6FC7-4876-B8D9-E7BA7F347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9CA62-974B-4548-863C-CD349530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52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BF597ED-750B-4BB8-90DA-BA796B3F0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33" y="1950428"/>
            <a:ext cx="1092857" cy="17871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DF7590-0EAF-4E57-9D23-482E138BD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542" y="1390934"/>
            <a:ext cx="1504286" cy="24042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99DA99-EF6D-4BD7-A09C-6EEAC251B2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677" y="1333285"/>
            <a:ext cx="1504286" cy="24042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06F2348-1D59-4A2E-BA9F-70F4E6D777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025" y="1333285"/>
            <a:ext cx="1504286" cy="240428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5692CF-C51A-499F-A15F-8051FAC7DC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919" y="3330677"/>
            <a:ext cx="1092857" cy="178714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E50E710-DDFD-4F1A-AD91-7268BDE0AE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505" y="1950428"/>
            <a:ext cx="1092857" cy="178714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2BA6743-E614-492E-AC17-5F93322720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268" y="3340378"/>
            <a:ext cx="1092857" cy="178714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750374E-C495-4CFA-AB54-D415D7F0B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420000">
            <a:off x="4424619" y="2010360"/>
            <a:ext cx="1092857" cy="178714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2200253-DE87-4600-A51F-B0A4F46DE7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480000">
            <a:off x="5967323" y="3330675"/>
            <a:ext cx="1092857" cy="178714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CB9597F4-061D-4697-B957-BCA04495D7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0000">
            <a:off x="6275231" y="2010360"/>
            <a:ext cx="1092857" cy="178714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008669F-AAFA-46D1-8A3A-5953F58AC4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0000">
            <a:off x="4724171" y="3263325"/>
            <a:ext cx="1092857" cy="178714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BE85654-6AF3-4764-8410-5F3CEDFFB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34" y="2008077"/>
            <a:ext cx="1092857" cy="178714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5C22768-15E7-419C-A658-AF6A1039F2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020" y="3388326"/>
            <a:ext cx="1092857" cy="178714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AE47A6D-FCB0-4678-B2FC-BA2F3B8670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606" y="2008077"/>
            <a:ext cx="1092857" cy="178714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A1F2D96-27F5-4C34-8EF6-2CAB4DE292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369" y="3398027"/>
            <a:ext cx="1092857" cy="178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88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Changxin Zhu</dc:creator>
  <cp:lastModifiedBy>Changxin Zhu</cp:lastModifiedBy>
  <cp:revision>1</cp:revision>
  <dcterms:created xsi:type="dcterms:W3CDTF">2021-12-03T23:38:22Z</dcterms:created>
  <dcterms:modified xsi:type="dcterms:W3CDTF">2021-12-04T00:55:57Z</dcterms:modified>
</cp:coreProperties>
</file>