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7" r:id="rId9"/>
    <p:sldId id="278" r:id="rId10"/>
    <p:sldId id="279" r:id="rId11"/>
    <p:sldId id="284" r:id="rId12"/>
    <p:sldId id="285" r:id="rId13"/>
    <p:sldId id="270" r:id="rId14"/>
    <p:sldId id="288" r:id="rId15"/>
    <p:sldId id="280" r:id="rId16"/>
    <p:sldId id="292" r:id="rId17"/>
    <p:sldId id="289" r:id="rId18"/>
    <p:sldId id="281" r:id="rId19"/>
    <p:sldId id="291" r:id="rId20"/>
    <p:sldId id="272" r:id="rId21"/>
    <p:sldId id="287" r:id="rId22"/>
    <p:sldId id="283" r:id="rId23"/>
    <p:sldId id="290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173BB-B220-7B47-B5F2-B88EA97C4A76}" v="4" dt="2021-02-26T17:46:2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3AFE-6B6E-A44F-840F-1A880D6774F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2CDD-7B54-B143-A21F-D249F24A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2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7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Software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Room 4 Studios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41B0AF6-FD3B-4B03-BBE1-1E267D3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32" y="63122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Diagram 0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6">
            <a:extLst>
              <a:ext uri="{FF2B5EF4-FFF2-40B4-BE49-F238E27FC236}">
                <a16:creationId xmlns:a16="http://schemas.microsoft.com/office/drawing/2014/main" id="{8E149A3B-89DD-4843-86C1-CEF8AFC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D0599B9-5879-413C-9A99-CCA788C6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70" y="516836"/>
            <a:ext cx="6891634" cy="5432867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F6C589C8-C5D2-4398-8859-C9EFD779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99" y="1807591"/>
            <a:ext cx="665537" cy="6748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83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7D7C29F-23C8-44B4-A0E3-91EC3D4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2147215"/>
            <a:ext cx="3494761" cy="2521817"/>
          </a:xfrm>
          <a:prstGeom prst="rect">
            <a:avLst/>
          </a:prstGeom>
        </p:spPr>
      </p:pic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1E618DE-01ED-402E-8A37-D23BCBA7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49" y="853829"/>
            <a:ext cx="6720213" cy="381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45B7-519C-4C53-91E6-FA5EE7F2FA0C}"/>
              </a:ext>
            </a:extLst>
          </p:cNvPr>
          <p:cNvSpPr txBox="1"/>
          <p:nvPr/>
        </p:nvSpPr>
        <p:spPr>
          <a:xfrm>
            <a:off x="2417523" y="517742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an environment item (chest) that contains loot/ currency.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236B6-2DF7-420E-B243-C575D8FDB887}"/>
              </a:ext>
            </a:extLst>
          </p:cNvPr>
          <p:cNvSpPr txBox="1"/>
          <p:nvPr/>
        </p:nvSpPr>
        <p:spPr>
          <a:xfrm>
            <a:off x="5298510" y="4839222"/>
            <a:ext cx="60625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vendor function with item menu to purchase loot.</a:t>
            </a:r>
          </a:p>
          <a:p>
            <a:r>
              <a:rPr lang="en-US">
                <a:solidFill>
                  <a:srgbClr val="404040"/>
                </a:solidFill>
              </a:rPr>
              <a:t>Currency system is also displayed.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4E279-BC11-42DD-99BB-53AB6B5C1C40}"/>
              </a:ext>
            </a:extLst>
          </p:cNvPr>
          <p:cNvSpPr txBox="1"/>
          <p:nvPr/>
        </p:nvSpPr>
        <p:spPr>
          <a:xfrm>
            <a:off x="747386" y="483922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Currency can be found scattered in the map or dropped by monsters or chests.</a:t>
            </a:r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B73A0-C08B-49F7-B8A4-67A819A9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9" y="5487127"/>
            <a:ext cx="3766158" cy="821089"/>
          </a:xfrm>
          <a:prstGeom prst="rect">
            <a:avLst/>
          </a:prstGeom>
        </p:spPr>
      </p:pic>
      <p:pic>
        <p:nvPicPr>
          <p:cNvPr id="2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2A4B460-6476-478E-AF04-4E25A7A42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" y="514350"/>
            <a:ext cx="1314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B07DD9B-63DF-4933-8EE8-E4672EB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29812"/>
            <a:ext cx="2902516" cy="2280651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99BC3F5-F141-43F2-B16B-5EB9B75B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1" y="3433958"/>
            <a:ext cx="2416218" cy="215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68ECF-1759-4CB9-AAE1-99FA2D0F1C1D}"/>
              </a:ext>
            </a:extLst>
          </p:cNvPr>
          <p:cNvSpPr txBox="1"/>
          <p:nvPr/>
        </p:nvSpPr>
        <p:spPr>
          <a:xfrm>
            <a:off x="4066784" y="1164919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Player can attack the enemy.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D0E3-AD0C-42CD-BA93-F2162F4FA409}"/>
              </a:ext>
            </a:extLst>
          </p:cNvPr>
          <p:cNvSpPr txBox="1"/>
          <p:nvPr/>
        </p:nvSpPr>
        <p:spPr>
          <a:xfrm>
            <a:off x="3826701" y="3430043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Enemy attacks player once they are in range and can follow the player via </a:t>
            </a:r>
            <a:r>
              <a:rPr lang="en-US" err="1">
                <a:solidFill>
                  <a:srgbClr val="404040"/>
                </a:solidFill>
              </a:rPr>
              <a:t>Astar</a:t>
            </a:r>
            <a:r>
              <a:rPr lang="en-US">
                <a:solidFill>
                  <a:srgbClr val="404040"/>
                </a:solidFill>
              </a:rPr>
              <a:t> Pathfinding.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4930194-9584-42A5-80E2-0201930A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4" y="934054"/>
            <a:ext cx="1911915" cy="16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0DBD9-D263-49DE-A998-7FE54497E4E9}"/>
              </a:ext>
            </a:extLst>
          </p:cNvPr>
          <p:cNvSpPr txBox="1"/>
          <p:nvPr/>
        </p:nvSpPr>
        <p:spPr>
          <a:xfrm>
            <a:off x="8909529" y="1256141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Potential environmental traps.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6E8D1A6-DF1F-4834-884C-375E11F66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121" y="-99158"/>
            <a:ext cx="1905000" cy="19050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EEF378-7668-482A-BC26-CE464A5E8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23" y="3322665"/>
            <a:ext cx="1657362" cy="2081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D6F61-5241-4C9A-9CC9-AED6313865D8}"/>
              </a:ext>
            </a:extLst>
          </p:cNvPr>
          <p:cNvSpPr txBox="1"/>
          <p:nvPr/>
        </p:nvSpPr>
        <p:spPr>
          <a:xfrm>
            <a:off x="8711648" y="3513483"/>
            <a:ext cx="24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 can interact with stairs to change levels.</a:t>
            </a:r>
          </a:p>
        </p:txBody>
      </p:sp>
    </p:spTree>
    <p:extLst>
      <p:ext uri="{BB962C8B-B14F-4D97-AF65-F5344CB8AC3E}">
        <p14:creationId xmlns:p14="http://schemas.microsoft.com/office/powerpoint/2010/main" val="225385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5BE-CE29-4518-9B94-7D696FE7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Kim 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FEA4-1544-45B1-A79B-C5B4B1EB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-Vendor/ Loot System: High Priority</a:t>
            </a:r>
          </a:p>
          <a:p>
            <a:r>
              <a:rPr lang="en-US"/>
              <a:t>-Dialogue System: Low Priority</a:t>
            </a:r>
          </a:p>
          <a:p>
            <a:r>
              <a:rPr lang="en-US"/>
              <a:t>-Player Attack Basics: Medium Priority</a:t>
            </a:r>
          </a:p>
          <a:p>
            <a:r>
              <a:rPr lang="en-US"/>
              <a:t>-Boss Patterns: High Priority</a:t>
            </a: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058651A-1221-4C00-BCC8-DFCABCBE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51" y="395990"/>
            <a:ext cx="1742684" cy="1540442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A9499F0-69AB-4B6F-A3FF-ACA5C2400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7368" y="117632"/>
            <a:ext cx="3691218" cy="2274795"/>
          </a:xfr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11222DF0-700A-4062-B227-6084F187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662" y="2838612"/>
            <a:ext cx="1846052" cy="2590260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BFC6BF1E-B461-46B6-8E5E-EC6E9621B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11" y="90038"/>
            <a:ext cx="3325123" cy="2275576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B4B77844-F36A-478A-9586-E4D1E9B77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365" y="2878540"/>
            <a:ext cx="3155576" cy="2687673"/>
          </a:xfrm>
          <a:prstGeom prst="rect">
            <a:avLst/>
          </a:prstGeom>
        </p:spPr>
      </p:pic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763B533E-BFF3-4481-83BD-787F48E13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4487" y="2842683"/>
            <a:ext cx="1181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6EE-C7F9-4429-92D5-A5B5EFF1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Kim H.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5037D37-27CE-4739-93F4-F2894DE61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2153675"/>
            <a:ext cx="5928344" cy="39966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47AA-028A-47A9-9D35-5E7C3ABB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Complexity level:</a:t>
            </a:r>
          </a:p>
          <a:p>
            <a:r>
              <a:rPr lang="en-US"/>
              <a:t>-Vendor/ Loot System: Medium-High</a:t>
            </a:r>
          </a:p>
          <a:p>
            <a:r>
              <a:rPr lang="en-US"/>
              <a:t>-Dialogue System: Low(?)</a:t>
            </a:r>
          </a:p>
          <a:p>
            <a:r>
              <a:rPr lang="en-US"/>
              <a:t>-Player Attack Basics: Low</a:t>
            </a:r>
          </a:p>
          <a:p>
            <a:r>
              <a:rPr lang="en-US"/>
              <a:t>-Boss Patterns: High</a:t>
            </a:r>
          </a:p>
          <a:p>
            <a:endParaRPr lang="en-US"/>
          </a:p>
        </p:txBody>
      </p:sp>
      <p:pic>
        <p:nvPicPr>
          <p:cNvPr id="7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96ED7C4-284B-4304-8331-745FE606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51" y="395990"/>
            <a:ext cx="1742684" cy="15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5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 (High Priority)</a:t>
            </a:r>
          </a:p>
          <a:p>
            <a:r>
              <a:rPr lang="en-US">
                <a:ea typeface="+mn-lt"/>
                <a:cs typeface="+mn-lt"/>
              </a:rPr>
              <a:t>- Player Manager (High Priority)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 Health Bars (Low Priority)</a:t>
            </a:r>
            <a:endParaRPr lang="en-US"/>
          </a:p>
          <a:p>
            <a:r>
              <a:rPr lang="en-US"/>
              <a:t>- Animations (Low Priority)  </a:t>
            </a:r>
          </a:p>
          <a:p>
            <a:r>
              <a:rPr lang="en-US"/>
              <a:t>- Sprites (Low Priority)</a:t>
            </a:r>
          </a:p>
          <a:p>
            <a:r>
              <a:rPr lang="en-US"/>
              <a:t>- Tile-set (Low Priority)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2FB459C-635B-4879-B026-B012481A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63" y="258644"/>
            <a:ext cx="1751557" cy="1831340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60F3A36F-6007-43B0-B022-B052B57AB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673" y="671964"/>
            <a:ext cx="5690220" cy="2321354"/>
          </a:xfr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16182CE-731C-47AB-ABBF-A64565EC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161" y="3387931"/>
            <a:ext cx="2600325" cy="1152525"/>
          </a:xfrm>
          <a:prstGeom prst="rect">
            <a:avLst/>
          </a:prstGeom>
        </p:spPr>
      </p:pic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4BF83FB8-DA90-4F12-B4C0-1EB00C0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61" y="3341495"/>
            <a:ext cx="2457450" cy="1352550"/>
          </a:xfrm>
          <a:prstGeom prst="rect">
            <a:avLst/>
          </a:prstGeom>
        </p:spPr>
      </p:pic>
      <p:pic>
        <p:nvPicPr>
          <p:cNvPr id="14" name="Picture 16" descr="Diagram&#10;&#10;Description automatically generated">
            <a:extLst>
              <a:ext uri="{FF2B5EF4-FFF2-40B4-BE49-F238E27FC236}">
                <a16:creationId xmlns:a16="http://schemas.microsoft.com/office/drawing/2014/main" id="{36B58284-42B9-4CE6-9B4B-A1014BF17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604" y="1153466"/>
            <a:ext cx="1852201" cy="11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 (High Priority)</a:t>
            </a:r>
          </a:p>
          <a:p>
            <a:r>
              <a:rPr lang="en-US">
                <a:ea typeface="+mn-lt"/>
                <a:cs typeface="+mn-lt"/>
              </a:rPr>
              <a:t>- Player Manager (High Priority)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 Health Bars (Low Priority)</a:t>
            </a:r>
            <a:endParaRPr lang="en-US"/>
          </a:p>
          <a:p>
            <a:r>
              <a:rPr lang="en-US"/>
              <a:t>- Animations (Low Priority)  </a:t>
            </a:r>
          </a:p>
          <a:p>
            <a:r>
              <a:rPr lang="en-US"/>
              <a:t>- Sprites (Low Priority)</a:t>
            </a:r>
          </a:p>
          <a:p>
            <a:r>
              <a:rPr lang="en-US"/>
              <a:t>- Tile-set (Low Priority)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2FB459C-635B-4879-B026-B012481A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63" y="258644"/>
            <a:ext cx="1751557" cy="183134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68D3042-C828-431F-B133-40272BE3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28" y="342707"/>
            <a:ext cx="3581400" cy="298132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35B889-0EF7-4D48-9760-0289645A0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28" y="258644"/>
            <a:ext cx="3738563" cy="304463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9E75B36-0F75-49B7-AE0E-3DBF4F650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28" y="3408095"/>
            <a:ext cx="4581525" cy="220027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97C323E-5665-4152-85B0-934773E6D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06" y="3554727"/>
            <a:ext cx="2505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 (High Priority)</a:t>
            </a:r>
          </a:p>
          <a:p>
            <a:r>
              <a:rPr lang="en-US">
                <a:ea typeface="+mn-lt"/>
                <a:cs typeface="+mn-lt"/>
              </a:rPr>
              <a:t>- Player Manager (High Priority)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 Health Bars (Low Priority)</a:t>
            </a:r>
            <a:endParaRPr lang="en-US"/>
          </a:p>
          <a:p>
            <a:r>
              <a:rPr lang="en-US"/>
              <a:t>- Animations (Low Priority)  </a:t>
            </a:r>
          </a:p>
          <a:p>
            <a:r>
              <a:rPr lang="en-US"/>
              <a:t>- Sprites (Low Priority)</a:t>
            </a:r>
          </a:p>
          <a:p>
            <a:r>
              <a:rPr lang="en-US"/>
              <a:t>- Tile-set (Low Priority)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2FB459C-635B-4879-B026-B012481A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63" y="258644"/>
            <a:ext cx="1751557" cy="1831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11F4B-42B0-4831-88C5-7DFD6CF79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68" y="2049252"/>
            <a:ext cx="476316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BD8BE-76BA-4975-9498-8429F77E1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57" y="2049252"/>
            <a:ext cx="476316" cy="352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565DC9-A48A-4817-B503-826C204D0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46" y="2049252"/>
            <a:ext cx="476316" cy="352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5FFC50-A195-4693-9437-302311C33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83" y="2056473"/>
            <a:ext cx="476316" cy="345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9417E5-9D1D-4695-B971-6EF7D311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09" y="2466201"/>
            <a:ext cx="476316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A6B25B-F476-484F-A9AC-2CCBC8E9A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40" y="2466201"/>
            <a:ext cx="476316" cy="3524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CFCAD5-4B73-4113-85F5-7BCDE1D10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75" y="2466201"/>
            <a:ext cx="476316" cy="3524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6CC8E1-6054-4B67-AFB4-B5D0B3FCFD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43" y="2466201"/>
            <a:ext cx="476316" cy="3524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BFF05D-6826-4665-9C84-2668EC37E3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81" y="2466201"/>
            <a:ext cx="476316" cy="3524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72DE0B-195B-4270-B57A-2570C0D909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97" y="2466201"/>
            <a:ext cx="476316" cy="3524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E4DD705-0934-46B1-996D-36376E6522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2" y="3252772"/>
            <a:ext cx="488753" cy="3616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C4D181B-2B34-49DA-AEB4-E8C3DC11FE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79" y="3265223"/>
            <a:ext cx="488753" cy="3616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A1C33F-0788-47F1-987B-EAE6E635EE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93" y="3248161"/>
            <a:ext cx="488753" cy="361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531243-D159-4268-901C-0C8497544E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50" y="3245085"/>
            <a:ext cx="488753" cy="3616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B5CDE30-41CB-49FA-941D-C004D405B2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89" y="3252772"/>
            <a:ext cx="488753" cy="36167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FECB40D-0241-4EA9-B3E8-D83FBCE0F4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47" y="3262382"/>
            <a:ext cx="488753" cy="36167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C4B0CD-9599-467B-A589-3A5608FCAB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76" y="3269612"/>
            <a:ext cx="488753" cy="36167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84AC43F-FF2E-4EBA-9A9F-2CEB253F2B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09" y="2873218"/>
            <a:ext cx="476316" cy="352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BB4CA09-9649-44C4-8F42-0C78E2D504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40" y="2889411"/>
            <a:ext cx="476316" cy="35247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0D412D-79AA-46B2-9067-2A351C15A7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2" y="2931951"/>
            <a:ext cx="476316" cy="352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AD495CA-E2F5-4E13-9664-6BEA891F30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78" y="2931951"/>
            <a:ext cx="476316" cy="3524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C4DC283-67A6-436B-B42F-5B6E7E2457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59" y="2897097"/>
            <a:ext cx="476316" cy="35247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26C231-BECA-472C-845C-41C285D535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25" y="3785778"/>
            <a:ext cx="304800" cy="238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377ABEE-0276-4E61-AA91-FD379CCFA4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73" y="3785779"/>
            <a:ext cx="304800" cy="2381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F8CB035-78B7-401B-A7E3-384A76AD37D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57" y="3785777"/>
            <a:ext cx="304800" cy="2381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E93C03F-8F23-4C2B-A2B7-B4DB1D90233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22" y="3778092"/>
            <a:ext cx="304800" cy="2381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42E4A8D-22AF-4C5B-968F-BE88708708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73" y="4114585"/>
            <a:ext cx="304800" cy="2381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BD33EE0-A0FB-4238-8354-97CDB9A659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25" y="4114585"/>
            <a:ext cx="304800" cy="2381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BDB72D0-FF55-491D-B134-FADB5CACC67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57" y="4129315"/>
            <a:ext cx="304800" cy="2381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A5F5C31-4DDB-4137-9C61-BAAFBEF602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22" y="4129314"/>
            <a:ext cx="304800" cy="23812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66E0F0C-4F66-42CF-B2A0-00316AA3282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36" y="4129314"/>
            <a:ext cx="304800" cy="2381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8E22920-B571-4599-8437-165DD57EDCF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57" y="4429382"/>
            <a:ext cx="304800" cy="2381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DC5E084-6518-4D95-82CE-A2AFA1C7F10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70" y="4447139"/>
            <a:ext cx="304800" cy="2381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B47FB24-535D-4DE2-BEDE-5D11DC9E307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71" y="4429381"/>
            <a:ext cx="304800" cy="238125"/>
          </a:xfrm>
          <a:prstGeom prst="rect">
            <a:avLst/>
          </a:prstGeom>
        </p:spPr>
      </p:pic>
      <p:pic>
        <p:nvPicPr>
          <p:cNvPr id="80" name="Picture 79" descr="Graphical user interface&#10;&#10;Description automatically generated">
            <a:extLst>
              <a:ext uri="{FF2B5EF4-FFF2-40B4-BE49-F238E27FC236}">
                <a16:creationId xmlns:a16="http://schemas.microsoft.com/office/drawing/2014/main" id="{76123F71-9555-40B3-8011-D0129CA2B5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73" y="4832215"/>
            <a:ext cx="3164468" cy="138445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7E65176-661F-459B-82DA-39F1FFEEF01F}"/>
              </a:ext>
            </a:extLst>
          </p:cNvPr>
          <p:cNvSpPr txBox="1"/>
          <p:nvPr/>
        </p:nvSpPr>
        <p:spPr>
          <a:xfrm>
            <a:off x="4776186" y="1873188"/>
            <a:ext cx="4202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Player Animations: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Slime Animations: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Tile-Set:</a:t>
            </a:r>
          </a:p>
        </p:txBody>
      </p:sp>
    </p:spTree>
    <p:extLst>
      <p:ext uri="{BB962C8B-B14F-4D97-AF65-F5344CB8AC3E}">
        <p14:creationId xmlns:p14="http://schemas.microsoft.com/office/powerpoint/2010/main" val="214079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8DE-F11A-7A46-AA6E-C3AEB796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39" y="0"/>
            <a:ext cx="3517567" cy="2093975"/>
          </a:xfrm>
        </p:spPr>
        <p:txBody>
          <a:bodyPr/>
          <a:lstStyle/>
          <a:p>
            <a:r>
              <a:rPr lang="en-US"/>
              <a:t>Matt M.</a:t>
            </a:r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000F8-3462-4862-9148-024DF9577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20" y="155905"/>
            <a:ext cx="2091847" cy="12073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D82B-216F-E542-BF98-54EE5573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73" y="2550543"/>
            <a:ext cx="3517567" cy="43074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Enemy AI patrol and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Priority given the necessity to have interactable enemies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work was a learning curve but once a foundation was established it was easy to implement more features onto it</a:t>
            </a: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B2AC0BF4-E962-418F-BDC0-4BE119C2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56531"/>
            <a:ext cx="7200180" cy="2451603"/>
          </a:xfrm>
          <a:prstGeom prst="rect">
            <a:avLst/>
          </a:prstGeom>
        </p:spPr>
      </p:pic>
      <p:pic>
        <p:nvPicPr>
          <p:cNvPr id="10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C00C3D-CAB0-FC4D-BF46-69CA11BD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20" y="149204"/>
            <a:ext cx="2091847" cy="1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BE6B-C273-C441-B54B-6AA81EB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44" y="1358395"/>
            <a:ext cx="3517567" cy="709056"/>
          </a:xfrm>
        </p:spPr>
        <p:txBody>
          <a:bodyPr/>
          <a:lstStyle/>
          <a:p>
            <a:r>
              <a:rPr lang="en-US" dirty="0"/>
              <a:t>Matt M.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17A1FF9-1D3E-814D-846A-09A50485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6" y="0"/>
            <a:ext cx="7473244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82950-AB44-FD4F-B42B-3575C954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Enemy AI can move in all directions dictated by whether it is following its search path or chasing a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determined by the “can see player”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rotational ray cast to  detect player from any approach </a:t>
            </a:r>
          </a:p>
          <a:p>
            <a:endParaRPr lang="en-US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00F34A-57FE-6046-9D75-A76FE803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20" y="149204"/>
            <a:ext cx="2091847" cy="1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1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1638-9074-5E4A-9F10-AC87AE62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61612B"/>
                </a:solidFill>
              </a:rPr>
              <a:t>Team Members</a:t>
            </a:r>
          </a:p>
        </p:txBody>
      </p:sp>
      <p:pic>
        <p:nvPicPr>
          <p:cNvPr id="6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BA063A0-CB3C-43E8-B944-79443065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F1E-9C9D-8F4A-B58E-529B7945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IT Manager: Nathan V.</a:t>
            </a:r>
          </a:p>
          <a:p>
            <a:pPr marL="0" indent="0">
              <a:buNone/>
            </a:pPr>
            <a:r>
              <a:rPr lang="en-US" sz="1600"/>
              <a:t>Software Architect: Kim H.</a:t>
            </a:r>
          </a:p>
          <a:p>
            <a:pPr marL="0" indent="0">
              <a:buNone/>
            </a:pPr>
            <a:r>
              <a:rPr lang="en-US" sz="1600"/>
              <a:t>Quality Assurance Manager: Scott M.</a:t>
            </a:r>
          </a:p>
          <a:p>
            <a:pPr marL="0" indent="0">
              <a:buNone/>
            </a:pPr>
            <a:r>
              <a:rPr lang="en-US" sz="1600"/>
              <a:t>AI Specialist: Matt M.</a:t>
            </a:r>
          </a:p>
          <a:p>
            <a:pPr marL="0" indent="0">
              <a:buNone/>
            </a:pPr>
            <a:r>
              <a:rPr lang="en-US" sz="1600"/>
              <a:t>Version Control: Dawson H.</a:t>
            </a:r>
          </a:p>
        </p:txBody>
      </p:sp>
    </p:spTree>
    <p:extLst>
      <p:ext uri="{BB962C8B-B14F-4D97-AF65-F5344CB8AC3E}">
        <p14:creationId xmlns:p14="http://schemas.microsoft.com/office/powerpoint/2010/main" val="108765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FC691-6D9B-4C79-8BB5-0C17954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50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Dawson H.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CBDF-480D-4858-AD00-C46748D9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1" y="2232802"/>
            <a:ext cx="3981193" cy="423973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Main Menu/Game Menu (Medium)</a:t>
            </a:r>
          </a:p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/>
              <a:t>Main Menu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Play: Launches Level 1.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Options: 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"RFU" slider represents anything added to options menu in further development.</a:t>
            </a:r>
            <a:endParaRPr lang="en-US" sz="140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Quit: Quits application.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/>
              <a:t>In-Game Menu (needs implementation)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Options: Player can change options during gameplay</a:t>
            </a:r>
            <a:endParaRPr lang="en-US" sz="1400"/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Save Game: Saves player progress</a:t>
            </a:r>
            <a:endParaRPr lang="en-US" sz="1400"/>
          </a:p>
          <a:p>
            <a:pPr>
              <a:lnSpc>
                <a:spcPct val="100000"/>
              </a:lnSpc>
              <a:buClr>
                <a:srgbClr val="1CADE4"/>
              </a:buClr>
            </a:pPr>
            <a:r>
              <a:rPr lang="en-US" sz="1400"/>
              <a:t>** More functionality to be determined as game develops, such as load saved games, volume level, and "Dr. BC Mode".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en-US" sz="1400">
              <a:solidFill>
                <a:srgbClr val="40404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/>
          </a:p>
          <a:p>
            <a:pPr>
              <a:lnSpc>
                <a:spcPct val="100000"/>
              </a:lnSpc>
              <a:buClr>
                <a:srgbClr val="1CADE4"/>
              </a:buClr>
            </a:pPr>
            <a:endParaRPr lang="en-US"/>
          </a:p>
        </p:txBody>
      </p:sp>
      <p:pic>
        <p:nvPicPr>
          <p:cNvPr id="5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5BA36FE3-DC43-42AB-81CF-80C307CE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05" y="125205"/>
            <a:ext cx="1600201" cy="125353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5F1CF13-2D2E-4F2E-8C18-982FDBDD7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415" y="2024223"/>
            <a:ext cx="7164021" cy="2451832"/>
          </a:xfrm>
        </p:spPr>
      </p:pic>
    </p:spTree>
    <p:extLst>
      <p:ext uri="{BB962C8B-B14F-4D97-AF65-F5344CB8AC3E}">
        <p14:creationId xmlns:p14="http://schemas.microsoft.com/office/powerpoint/2010/main" val="264819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DE22FB-2756-4A5C-8D8F-2337FED8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987292"/>
            <a:ext cx="5136388" cy="290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99FD3C23-8A33-4C5C-8363-5017AE3C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993712"/>
            <a:ext cx="5136388" cy="288921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9050315-6CA7-4DA3-84C6-DD5C0432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175" y="571500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5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Scott 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Change Level: High Priority</a:t>
            </a:r>
          </a:p>
          <a:p>
            <a:r>
              <a:rPr lang="en-US"/>
              <a:t>- Chest: Medium Priority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6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9D78A6A5-E526-4B40-A971-2C5E9E3E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2191"/>
            <a:ext cx="1911016" cy="1782039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A9E262E6-6F66-4E94-B9AF-22B7C73B2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1" y="781766"/>
            <a:ext cx="7123621" cy="2438218"/>
          </a:xfr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4EF289E-AC31-492C-90E4-6A27CB3C6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27" y="3489360"/>
            <a:ext cx="2633982" cy="2474718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D5C5436B-1053-49B9-876E-260DCBDFD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204" y="3489360"/>
            <a:ext cx="1645700" cy="20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01CC-2986-439F-A15E-6F5DEA3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Scott M.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6855552-41B4-440D-A4C4-94767A248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2" y="1065733"/>
            <a:ext cx="6859994" cy="3629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980ED-619A-4B7A-8E81-A3B61F5D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Change Level: High Priority</a:t>
            </a:r>
          </a:p>
          <a:p>
            <a:r>
              <a:rPr lang="en-US"/>
              <a:t>Chess: Medium Priority</a:t>
            </a:r>
          </a:p>
        </p:txBody>
      </p:sp>
      <p:pic>
        <p:nvPicPr>
          <p:cNvPr id="5" name="Picture 6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61A277A-DBC0-4C5F-8D39-F8612375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2191"/>
            <a:ext cx="1911016" cy="17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BDD-A08B-8F40-9D1A-9BE60A9E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Questions?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17596E-3E3B-4B47-B79A-4768469F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427" y="1"/>
            <a:ext cx="757057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400D-72BF-B64E-BD07-34C94D8F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C46D-1AD5-3444-A9FB-12470F3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/>
              <a:t>Tower of Annihilation 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2E4-FEFA-9440-AB01-3570720D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/>
              <a:t>The player must ascend a tower filled with puzzling obstacles, dangerous enemies, and sassy vendors. The player has a choice of entering the final boss floor at any level or can challenge themselves to reach the higher levels of the tower. </a:t>
            </a:r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BEB10-E96E-44B7-B6EE-4DE6F7CD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8" y="52830"/>
            <a:ext cx="7784924" cy="67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845B-C184-4A30-8D40-9A004735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782C-6CC4-4D35-9D64-565B13B6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In the case of death, player will simply respawn at start of current level.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F9534C-F2A3-41A3-9473-2B484463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672" y="640080"/>
            <a:ext cx="4280992" cy="5577840"/>
          </a:xfrm>
          <a:prstGeom prst="rect">
            <a:avLst/>
          </a:prstGeom>
        </p:spPr>
      </p:pic>
      <p:pic>
        <p:nvPicPr>
          <p:cNvPr id="3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4B6A437-E859-AC4A-B526-48D463ECD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4635093" y="-1"/>
            <a:ext cx="75537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D868-6655-40C8-8F80-8322317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73976D4-2A90-4617-A1C8-A93FCA5B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083" y="640080"/>
            <a:ext cx="5494171" cy="55778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0765C-B6E9-415B-BBA0-71B57AD7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3685659"/>
            <a:ext cx="3005462" cy="230366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7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A915A50-FAB0-F943-8498-35A9013A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1F68-20DB-48A0-AC9E-938867A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BA0A-4B86-4E2D-AD6D-D7AD543C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Some features subject to change.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873B57-E783-474B-BD21-8BBDF61B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226" y="640080"/>
            <a:ext cx="4559884" cy="5577840"/>
          </a:xfrm>
          <a:prstGeom prst="rect">
            <a:avLst/>
          </a:prstGeom>
        </p:spPr>
      </p:pic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54C5BB-A0D1-7C44-9865-9EA0A7DD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68967" y="18535"/>
            <a:ext cx="751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BDBB-051A-424A-8525-C1DE958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5A5C587-6DF2-4B4D-808E-C7FB48F6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97" y="271851"/>
            <a:ext cx="4383945" cy="65861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BA48-4897-4A84-A1D6-15982C8B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30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8EFE826-7168-B54B-A569-4CADC8AA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734432"/>
          </a:xfrm>
          <a:prstGeom prst="rect">
            <a:avLst/>
          </a:prstGeom>
        </p:spPr>
      </p:pic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75475F99-05B6-419D-8838-7B54E645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5" y="3857250"/>
            <a:ext cx="2942419" cy="27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AD5E3-FB00-9042-A773-D5760731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Global Use Case</a:t>
            </a:r>
            <a:br>
              <a:rPr lang="en-US" sz="4400"/>
            </a:br>
            <a:endParaRPr lang="en-US" sz="44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BEFFD06-9322-CD4D-AE68-D4C76DE4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4" y="0"/>
            <a:ext cx="7560081" cy="6858000"/>
          </a:xfr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9752096-0637-4033-B9DB-8FA6515C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79" y="1570928"/>
            <a:ext cx="1293542" cy="12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635926" cy="511191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884521"/>
            <a:ext cx="3214307" cy="2867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Context Diagram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3883364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A435FC-FA64-4C12-8CAA-F54AA5B4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96" y="2354258"/>
            <a:ext cx="6431369" cy="1689834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74A1A18B-3E9D-4661-9CF2-9635FEA5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976" y="2621917"/>
            <a:ext cx="950577" cy="9505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997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611</Words>
  <Application>Microsoft Office PowerPoint</Application>
  <PresentationFormat>Widescreen</PresentationFormat>
  <Paragraphs>103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RetrospectVTI</vt:lpstr>
      <vt:lpstr>Software Analysis</vt:lpstr>
      <vt:lpstr>Team Members</vt:lpstr>
      <vt:lpstr>Tower of Annihilation </vt:lpstr>
      <vt:lpstr>Storyboard, Pt1</vt:lpstr>
      <vt:lpstr>Storyboard, Pt2</vt:lpstr>
      <vt:lpstr>Storyboard, Pt3</vt:lpstr>
      <vt:lpstr>Storyboard, Pt4</vt:lpstr>
      <vt:lpstr>Global Use Case </vt:lpstr>
      <vt:lpstr>Context Diagram</vt:lpstr>
      <vt:lpstr>Diagram 0</vt:lpstr>
      <vt:lpstr>PowerPoint Presentation</vt:lpstr>
      <vt:lpstr>PowerPoint Presentation</vt:lpstr>
      <vt:lpstr>Kim H.</vt:lpstr>
      <vt:lpstr>Kim H.</vt:lpstr>
      <vt:lpstr>Nathan V.</vt:lpstr>
      <vt:lpstr>Nathan V.</vt:lpstr>
      <vt:lpstr>Nathan V.</vt:lpstr>
      <vt:lpstr>Matt M.</vt:lpstr>
      <vt:lpstr>Matt M.</vt:lpstr>
      <vt:lpstr>Dawson H.</vt:lpstr>
      <vt:lpstr>PowerPoint Presentation</vt:lpstr>
      <vt:lpstr>Scott M.</vt:lpstr>
      <vt:lpstr>Scott M.</vt:lpstr>
      <vt:lpstr>Final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Nathan Vassell</cp:lastModifiedBy>
  <cp:revision>4</cp:revision>
  <dcterms:created xsi:type="dcterms:W3CDTF">2021-02-14T23:25:06Z</dcterms:created>
  <dcterms:modified xsi:type="dcterms:W3CDTF">2021-02-27T12:02:13Z</dcterms:modified>
</cp:coreProperties>
</file>