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7" r:id="rId9"/>
    <p:sldId id="278" r:id="rId10"/>
    <p:sldId id="279" r:id="rId11"/>
    <p:sldId id="284" r:id="rId12"/>
    <p:sldId id="285" r:id="rId13"/>
    <p:sldId id="270" r:id="rId14"/>
    <p:sldId id="280" r:id="rId15"/>
    <p:sldId id="281" r:id="rId16"/>
    <p:sldId id="272" r:id="rId17"/>
    <p:sldId id="287" r:id="rId18"/>
    <p:sldId id="28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34" dt="2021-02-23T18:10:06.158"/>
    <p1510:client id="{06175CDD-67D0-90FB-7474-BD06A72CCCC8}" v="43" dt="2021-02-23T15:42:07.663"/>
    <p1510:client id="{178E5ECA-F867-932A-3092-4FC25F65BAFE}" v="49" dt="2021-02-24T05:26:05.900"/>
    <p1510:client id="{4C48B464-09E3-92A9-87A9-5F63A3EEC72C}" v="11" dt="2021-02-23T07:49:34.503"/>
    <p1510:client id="{5E9EBCD1-2B4F-81C9-ADC4-DEFBFF266E74}" v="112" dt="2021-02-25T09:31:37.117"/>
    <p1510:client id="{7926AB57-88C2-F07E-2DE8-A7ECD230F1CF}" v="57" dt="2021-02-22T18:47:02.604"/>
    <p1510:client id="{85918AF7-D525-C64A-AE28-489296C0A611}" v="2530" dt="2021-02-23T18:26:15.006"/>
    <p1510:client id="{A2F6B2F0-EB21-EF9E-9B1C-9EA3F68DD70D}" v="197" dt="2021-02-23T21:54:14.312"/>
    <p1510:client id="{A39BAE9F-8007-B000-D77D-E1EFE09BDA17}" v="1" dt="2021-02-25T05:00:21.556"/>
    <p1510:client id="{DEECC59F-5F35-F27F-76FD-2F45022171F6}" v="569" dt="2021-02-23T18:36:59.919"/>
    <p1510:client id="{E9A4B6B0-AB85-D4CC-6503-2D8531DE451E}" v="95" dt="2021-02-23T18:34:01.564"/>
    <p1510:client id="{EFA3AE9F-B03E-B000-9465-9D0807871752}" v="39" dt="2021-02-25T07:44:36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AFE-6B6E-A44F-840F-1A880D6774F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2CDD-7B54-B143-A21F-D249F24A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Software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Room 4 Studios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41B0AF6-FD3B-4B03-BBE1-1E267D3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32" y="63122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Diagram 0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6">
            <a:extLst>
              <a:ext uri="{FF2B5EF4-FFF2-40B4-BE49-F238E27FC236}">
                <a16:creationId xmlns:a16="http://schemas.microsoft.com/office/drawing/2014/main" id="{8E149A3B-89DD-4843-86C1-CEF8AFC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D0599B9-5879-413C-9A99-CCA788C6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24" y="489542"/>
            <a:ext cx="6891634" cy="5432867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F6C589C8-C5D2-4398-8859-C9EFD779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99" y="1807591"/>
            <a:ext cx="665537" cy="6748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83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7D7C29F-23C8-44B4-A0E3-91EC3D4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147215"/>
            <a:ext cx="3494761" cy="2521817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1E618DE-01ED-402E-8A37-D23BCBA7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49" y="853829"/>
            <a:ext cx="6720213" cy="381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45B7-519C-4C53-91E6-FA5EE7F2FA0C}"/>
              </a:ext>
            </a:extLst>
          </p:cNvPr>
          <p:cNvSpPr txBox="1"/>
          <p:nvPr/>
        </p:nvSpPr>
        <p:spPr>
          <a:xfrm>
            <a:off x="2417523" y="517742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an environment item (chest) that contains loot/ currency.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36B6-2DF7-420E-B243-C575D8FDB887}"/>
              </a:ext>
            </a:extLst>
          </p:cNvPr>
          <p:cNvSpPr txBox="1"/>
          <p:nvPr/>
        </p:nvSpPr>
        <p:spPr>
          <a:xfrm>
            <a:off x="5298510" y="4839222"/>
            <a:ext cx="6062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vendor function with item menu to purchase loot.</a:t>
            </a:r>
          </a:p>
          <a:p>
            <a:r>
              <a:rPr lang="en-US">
                <a:solidFill>
                  <a:srgbClr val="404040"/>
                </a:solidFill>
              </a:rPr>
              <a:t>Currency system is also displayed.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4E279-BC11-42DD-99BB-53AB6B5C1C40}"/>
              </a:ext>
            </a:extLst>
          </p:cNvPr>
          <p:cNvSpPr txBox="1"/>
          <p:nvPr/>
        </p:nvSpPr>
        <p:spPr>
          <a:xfrm>
            <a:off x="747386" y="483922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Currency can be found scattered in the map or dropped by monsters or chests.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B73A0-C08B-49F7-B8A4-67A819A9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5487127"/>
            <a:ext cx="3766158" cy="821089"/>
          </a:xfrm>
          <a:prstGeom prst="rect">
            <a:avLst/>
          </a:prstGeom>
        </p:spPr>
      </p:pic>
      <p:pic>
        <p:nvPicPr>
          <p:cNvPr id="2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2A4B460-6476-478E-AF04-4E25A7A4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514350"/>
            <a:ext cx="131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07DD9B-63DF-4933-8EE8-E4672E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29812"/>
            <a:ext cx="2902516" cy="228065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99BC3F5-F141-43F2-B16B-5EB9B75B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1" y="3433958"/>
            <a:ext cx="2416218" cy="215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68ECF-1759-4CB9-AAE1-99FA2D0F1C1D}"/>
              </a:ext>
            </a:extLst>
          </p:cNvPr>
          <p:cNvSpPr txBox="1"/>
          <p:nvPr/>
        </p:nvSpPr>
        <p:spPr>
          <a:xfrm>
            <a:off x="4066784" y="1164919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Player can attack the enemy.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D0E3-AD0C-42CD-BA93-F2162F4FA409}"/>
              </a:ext>
            </a:extLst>
          </p:cNvPr>
          <p:cNvSpPr txBox="1"/>
          <p:nvPr/>
        </p:nvSpPr>
        <p:spPr>
          <a:xfrm>
            <a:off x="3826701" y="3430043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Enemy attacks player once they are in range and can follow the player via Astar Pathfinding.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4930194-9584-42A5-80E2-0201930A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97" y="2241049"/>
            <a:ext cx="1911915" cy="16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0DBD9-D263-49DE-A998-7FE54497E4E9}"/>
              </a:ext>
            </a:extLst>
          </p:cNvPr>
          <p:cNvSpPr txBox="1"/>
          <p:nvPr/>
        </p:nvSpPr>
        <p:spPr>
          <a:xfrm>
            <a:off x="9118947" y="2448837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Potential environmental traps.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6E8D1A6-DF1F-4834-884C-375E11F66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121" y="-991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5BE-CE29-4518-9B94-7D696F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FEA4-1544-45B1-A79B-C5B4B1E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-Vendor/ Loot System: High Priority</a:t>
            </a:r>
          </a:p>
          <a:p>
            <a:r>
              <a:rPr lang="en-US"/>
              <a:t>-Dialogue System: Low Priority</a:t>
            </a:r>
          </a:p>
          <a:p>
            <a:r>
              <a:rPr lang="en-US"/>
              <a:t>-Player Attack Basics: Medium Priority</a:t>
            </a:r>
          </a:p>
          <a:p>
            <a:r>
              <a:rPr lang="en-US"/>
              <a:t>-Boss Patterns: High Priority</a:t>
            </a: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058651A-1221-4C00-BCC8-DFCABCBE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51" y="395990"/>
            <a:ext cx="1742684" cy="1540442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A9499F0-69AB-4B6F-A3FF-ACA5C2400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7368" y="117632"/>
            <a:ext cx="3691218" cy="2274795"/>
          </a:xfr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11222DF0-700A-4062-B227-6084F187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62" y="2838612"/>
            <a:ext cx="1846052" cy="2590260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BFC6BF1E-B461-46B6-8E5E-EC6E9621B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11" y="90038"/>
            <a:ext cx="3325123" cy="2275576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B4B77844-F36A-478A-9586-E4D1E9B77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65" y="2878540"/>
            <a:ext cx="3155576" cy="2687673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763B533E-BFF3-4481-83BD-787F48E13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487" y="2842683"/>
            <a:ext cx="1181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>
                <a:ea typeface="+mn-lt"/>
                <a:cs typeface="+mn-lt"/>
              </a:rPr>
              <a:t>- Player Manager (High Priority)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 Health Bars (Low Priority)</a:t>
            </a:r>
            <a:endParaRPr lang="en-US"/>
          </a:p>
          <a:p>
            <a:r>
              <a:rPr lang="en-US"/>
              <a:t>- Animations (Low Priority)  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FB459C-635B-4879-B026-B012481A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63" y="258644"/>
            <a:ext cx="1751557" cy="1831340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60F3A36F-6007-43B0-B022-B052B57AB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673" y="671964"/>
            <a:ext cx="5690220" cy="2321354"/>
          </a:xfr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16182CE-731C-47AB-ABBF-A64565EC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161" y="3387931"/>
            <a:ext cx="2600325" cy="1152525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4BF83FB8-DA90-4F12-B4C0-1EB00C0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61" y="3341495"/>
            <a:ext cx="2457450" cy="1352550"/>
          </a:xfrm>
          <a:prstGeom prst="rect">
            <a:avLst/>
          </a:prstGeom>
        </p:spPr>
      </p:pic>
      <p:pic>
        <p:nvPicPr>
          <p:cNvPr id="14" name="Picture 16" descr="Diagram&#10;&#10;Description automatically generated">
            <a:extLst>
              <a:ext uri="{FF2B5EF4-FFF2-40B4-BE49-F238E27FC236}">
                <a16:creationId xmlns:a16="http://schemas.microsoft.com/office/drawing/2014/main" id="{36B58284-42B9-4CE6-9B4B-A1014BF17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604" y="1153466"/>
            <a:ext cx="1852201" cy="11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8DE-F11A-7A46-AA6E-C3AEB79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9" y="0"/>
            <a:ext cx="3517567" cy="2093975"/>
          </a:xfrm>
        </p:spPr>
        <p:txBody>
          <a:bodyPr/>
          <a:lstStyle/>
          <a:p>
            <a:r>
              <a:rPr lang="en-US"/>
              <a:t>Matt M.</a:t>
            </a:r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000F8-3462-4862-9148-024DF9577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20" y="155905"/>
            <a:ext cx="2091847" cy="12073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D82B-216F-E542-BF98-54EE5573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3" y="2550543"/>
            <a:ext cx="3517567" cy="43074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Enemy AI patrol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Priority given the necessity to have interactable enemies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Enemy AI can move in all directions dictated by whether it is following its search path or chasing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work was a learning curve but once a foundation was established it was easy to implement more features onto it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B2AC0BF4-E962-418F-BDC0-4BE119C2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56531"/>
            <a:ext cx="7200180" cy="2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FC691-6D9B-4C79-8BB5-0C17954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50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Dawson 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CBDF-480D-4858-AD00-C46748D9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1" y="2232802"/>
            <a:ext cx="3981193" cy="42397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Main Menu/Game Menu (Medium)</a:t>
            </a: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/>
              <a:t>Main Menu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Play: Launches Level 1.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Options: 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"RFU" slider represents anything added to options menu in further development.</a:t>
            </a:r>
            <a:endParaRPr lang="en-US" sz="14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Quit: Quits application.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/>
              <a:t>In-Game Menu (needs implementation)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Options: Player can change options during gameplay</a:t>
            </a:r>
            <a:endParaRPr lang="en-US" sz="1400"/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Save Game: Saves player progress</a:t>
            </a:r>
            <a:endParaRPr lang="en-US" sz="1400"/>
          </a:p>
          <a:p>
            <a:pPr>
              <a:lnSpc>
                <a:spcPct val="100000"/>
              </a:lnSpc>
              <a:buClr>
                <a:srgbClr val="1CADE4"/>
              </a:buClr>
            </a:pPr>
            <a:r>
              <a:rPr lang="en-US" sz="1400"/>
              <a:t>** More functionality to be determined as game develops, such as load saved games, volume level, and "Dr. BC Mode".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/>
          </a:p>
          <a:p>
            <a:pPr>
              <a:lnSpc>
                <a:spcPct val="100000"/>
              </a:lnSpc>
              <a:buClr>
                <a:srgbClr val="1CADE4"/>
              </a:buClr>
            </a:pPr>
            <a:endParaRPr lang="en-US"/>
          </a:p>
        </p:txBody>
      </p:sp>
      <p:pic>
        <p:nvPicPr>
          <p:cNvPr id="5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5BA36FE3-DC43-42AB-81CF-80C307CE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05" y="125205"/>
            <a:ext cx="1600201" cy="125353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5F1CF13-2D2E-4F2E-8C18-982FDBDD7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415" y="2024223"/>
            <a:ext cx="7164021" cy="2451832"/>
          </a:xfrm>
        </p:spPr>
      </p:pic>
    </p:spTree>
    <p:extLst>
      <p:ext uri="{BB962C8B-B14F-4D97-AF65-F5344CB8AC3E}">
        <p14:creationId xmlns:p14="http://schemas.microsoft.com/office/powerpoint/2010/main" val="26481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DE22FB-2756-4A5C-8D8F-2337FED8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987292"/>
            <a:ext cx="5136388" cy="290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99FD3C23-8A33-4C5C-8363-5017AE3C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993712"/>
            <a:ext cx="5136388" cy="288921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9050315-6CA7-4DA3-84C6-DD5C0432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571500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Change Level: High Priority</a:t>
            </a:r>
          </a:p>
          <a:p>
            <a:r>
              <a:rPr lang="en-US"/>
              <a:t>- Open Chest: Medium Priority</a:t>
            </a:r>
          </a:p>
          <a:p>
            <a:r>
              <a:rPr lang="en-US"/>
              <a:t>- Obstacles: Low Priority</a:t>
            </a:r>
          </a:p>
          <a:p>
            <a:endParaRPr lang="en-US"/>
          </a:p>
        </p:txBody>
      </p:sp>
      <p:pic>
        <p:nvPicPr>
          <p:cNvPr id="6" name="Picture 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D78A6A5-E526-4B40-A971-2C5E9E3E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2191"/>
            <a:ext cx="1911016" cy="1782039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A9E262E6-6F66-4E94-B9AF-22B7C73B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1" y="781766"/>
            <a:ext cx="7123621" cy="2438218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4EF289E-AC31-492C-90E4-6A27CB3C6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61" y="3933466"/>
            <a:ext cx="2047875" cy="1924050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D5C5436B-1053-49B9-876E-260DCBDFD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466" y="3936700"/>
            <a:ext cx="1162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BDD-A08B-8F40-9D1A-9BE60A9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17596E-3E3B-4B47-B79A-4768469F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427" y="1"/>
            <a:ext cx="75705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400D-72BF-B64E-BD07-34C94D8F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1638-9074-5E4A-9F10-AC87AE62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61612B"/>
                </a:solidFill>
              </a:rPr>
              <a:t>Team Members</a:t>
            </a:r>
          </a:p>
        </p:txBody>
      </p:sp>
      <p:pic>
        <p:nvPicPr>
          <p:cNvPr id="6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BA063A0-CB3C-43E8-B944-79443065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F1E-9C9D-8F4A-B58E-529B7945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IT Manager: Nathan V.</a:t>
            </a:r>
          </a:p>
          <a:p>
            <a:pPr marL="0" indent="0">
              <a:buNone/>
            </a:pPr>
            <a:r>
              <a:rPr lang="en-US" sz="1600"/>
              <a:t>Software Architect: Kim H.</a:t>
            </a:r>
          </a:p>
          <a:p>
            <a:pPr marL="0" indent="0">
              <a:buNone/>
            </a:pPr>
            <a:r>
              <a:rPr lang="en-US" sz="1600"/>
              <a:t>Quality Assurance Manager: Scott M.</a:t>
            </a:r>
          </a:p>
          <a:p>
            <a:pPr marL="0" indent="0">
              <a:buNone/>
            </a:pPr>
            <a:r>
              <a:rPr lang="en-US" sz="1600"/>
              <a:t>AI Specialist: Matt M.</a:t>
            </a:r>
          </a:p>
          <a:p>
            <a:pPr marL="0" indent="0">
              <a:buNone/>
            </a:pPr>
            <a:r>
              <a:rPr lang="en-US" sz="1600"/>
              <a:t>Version Control: Dawson H.</a:t>
            </a:r>
          </a:p>
        </p:txBody>
      </p:sp>
    </p:spTree>
    <p:extLst>
      <p:ext uri="{BB962C8B-B14F-4D97-AF65-F5344CB8AC3E}">
        <p14:creationId xmlns:p14="http://schemas.microsoft.com/office/powerpoint/2010/main" val="108765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C46D-1AD5-3444-A9FB-12470F3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/>
              <a:t>Tower of Annihilation 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2E4-FEFA-9440-AB01-3570720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/>
              <a:t>The player must ascend a tower filled with puzzling obstacles, dangerous enemies, and sassy vendors. The player has a choice of entering the final boss floor at any level or can challenge themselves to reach the higher levels of the tower. </a:t>
            </a:r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BEB10-E96E-44B7-B6EE-4DE6F7CD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" y="52830"/>
            <a:ext cx="7784924" cy="67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845B-C184-4A30-8D40-9A004735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82C-6CC4-4D35-9D64-565B13B6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In the case of death, player will simply respawn at start of current level.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F9534C-F2A3-41A3-9473-2B484463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672" y="640080"/>
            <a:ext cx="4280992" cy="5577840"/>
          </a:xfrm>
          <a:prstGeom prst="rect">
            <a:avLst/>
          </a:prstGeom>
        </p:spPr>
      </p:pic>
      <p:pic>
        <p:nvPicPr>
          <p:cNvPr id="3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B6A437-E859-AC4A-B526-48D463ECD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4635093" y="-1"/>
            <a:ext cx="75537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D868-6655-40C8-8F80-8322317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3976D4-2A90-4617-A1C8-A93FCA5B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083" y="640080"/>
            <a:ext cx="5494171" cy="55778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765C-B6E9-415B-BBA0-71B57AD7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3685659"/>
            <a:ext cx="3005462" cy="23036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7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A915A50-FAB0-F943-8498-35A9013A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1F68-20DB-48A0-AC9E-938867A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BA0A-4B86-4E2D-AD6D-D7AD543C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Some features subject to change.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873B57-E783-474B-BD21-8BBDF61B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26" y="640080"/>
            <a:ext cx="4559884" cy="5577840"/>
          </a:xfrm>
          <a:prstGeom prst="rect">
            <a:avLst/>
          </a:prstGeom>
        </p:spPr>
      </p:pic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54C5BB-A0D1-7C44-9865-9EA0A7D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68967" y="18535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BDBB-051A-424A-8525-C1DE958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5A5C587-6DF2-4B4D-808E-C7FB48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97" y="271851"/>
            <a:ext cx="4383945" cy="65861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BA48-4897-4A84-A1D6-15982C8B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30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EFE826-7168-B54B-A569-4CADC8AA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734432"/>
          </a:xfrm>
          <a:prstGeom prst="rect">
            <a:avLst/>
          </a:prstGeom>
        </p:spPr>
      </p:pic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75475F99-05B6-419D-8838-7B54E645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5" y="3857250"/>
            <a:ext cx="2942419" cy="27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D5E3-FB00-9042-A773-D576073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Global Use Case</a:t>
            </a:r>
            <a:br>
              <a:rPr lang="en-US" sz="4400"/>
            </a:br>
            <a:endParaRPr lang="en-US" sz="4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BEFFD06-9322-CD4D-AE68-D4C76DE4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4" y="0"/>
            <a:ext cx="7560081" cy="6858000"/>
          </a:xfr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9752096-0637-4033-B9DB-8FA6515C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79" y="1570928"/>
            <a:ext cx="1293542" cy="1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884521"/>
            <a:ext cx="3214307" cy="2867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Context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3883364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A435FC-FA64-4C12-8CAA-F54AA5B4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96" y="2354258"/>
            <a:ext cx="6431369" cy="1689834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74A1A18B-3E9D-4661-9CF2-9635FEA5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76" y="2621917"/>
            <a:ext cx="950577" cy="9505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99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RetrospectVTI</vt:lpstr>
      <vt:lpstr>Software Analysis</vt:lpstr>
      <vt:lpstr>Team Members</vt:lpstr>
      <vt:lpstr>Tower of Annihilation </vt:lpstr>
      <vt:lpstr>Storyboard, Pt1</vt:lpstr>
      <vt:lpstr>Storyboard, Pt2</vt:lpstr>
      <vt:lpstr>Storyboard, Pt3</vt:lpstr>
      <vt:lpstr>Storyboard, Pt4</vt:lpstr>
      <vt:lpstr>Global Use Case </vt:lpstr>
      <vt:lpstr>Context Diagram</vt:lpstr>
      <vt:lpstr>Diagram 0</vt:lpstr>
      <vt:lpstr>PowerPoint Presentation</vt:lpstr>
      <vt:lpstr>PowerPoint Presentation</vt:lpstr>
      <vt:lpstr>Kim H.</vt:lpstr>
      <vt:lpstr>Nathan V.</vt:lpstr>
      <vt:lpstr>Matt M.</vt:lpstr>
      <vt:lpstr>Dawson H.</vt:lpstr>
      <vt:lpstr>PowerPoint Presentation</vt:lpstr>
      <vt:lpstr>Scott M.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77</cp:revision>
  <dcterms:created xsi:type="dcterms:W3CDTF">2021-02-14T23:25:06Z</dcterms:created>
  <dcterms:modified xsi:type="dcterms:W3CDTF">2021-02-25T09:32:08Z</dcterms:modified>
</cp:coreProperties>
</file>