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91" autoAdjust="0"/>
    <p:restoredTop sz="94660"/>
  </p:normalViewPr>
  <p:slideViewPr>
    <p:cSldViewPr snapToGrid="0">
      <p:cViewPr varScale="1">
        <p:scale>
          <a:sx n="39" d="100"/>
          <a:sy n="39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760C3-8B9B-479A-93AB-56AF89D89B6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E61569-FB00-47D1-ADD7-798C7FDB5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37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Frange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61569-FB00-47D1-ADD7-798C7FDB5B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42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FCB1-05ED-4CA1-ACD2-C84CCD73B0FC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D7D9-BFE6-4C2C-9AE3-0ED340221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1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FCB1-05ED-4CA1-ACD2-C84CCD73B0FC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D7D9-BFE6-4C2C-9AE3-0ED340221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5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FCB1-05ED-4CA1-ACD2-C84CCD73B0FC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D7D9-BFE6-4C2C-9AE3-0ED340221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93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FCB1-05ED-4CA1-ACD2-C84CCD73B0FC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D7D9-BFE6-4C2C-9AE3-0ED340221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FCB1-05ED-4CA1-ACD2-C84CCD73B0FC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D7D9-BFE6-4C2C-9AE3-0ED340221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70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FCB1-05ED-4CA1-ACD2-C84CCD73B0FC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D7D9-BFE6-4C2C-9AE3-0ED340221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30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FCB1-05ED-4CA1-ACD2-C84CCD73B0FC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D7D9-BFE6-4C2C-9AE3-0ED340221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64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FCB1-05ED-4CA1-ACD2-C84CCD73B0FC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D7D9-BFE6-4C2C-9AE3-0ED340221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11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FCB1-05ED-4CA1-ACD2-C84CCD73B0FC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D7D9-BFE6-4C2C-9AE3-0ED340221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31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FCB1-05ED-4CA1-ACD2-C84CCD73B0FC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D7D9-BFE6-4C2C-9AE3-0ED340221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24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FCB1-05ED-4CA1-ACD2-C84CCD73B0FC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D7D9-BFE6-4C2C-9AE3-0ED340221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78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BFCB1-05ED-4CA1-ACD2-C84CCD73B0FC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9D7D9-BFE6-4C2C-9AE3-0ED340221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9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Architecture: Bridging requirements and implementation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766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Software architecture plays a very important role in SDLC.</a:t>
            </a:r>
          </a:p>
          <a:p>
            <a:endParaRPr lang="en-US" dirty="0" smtClean="0"/>
          </a:p>
          <a:p>
            <a:r>
              <a:rPr lang="en-US" dirty="0" smtClean="0"/>
              <a:t>The architecture design provides a blue print and guidelines for developing a software system based on its requirements analysis specification.</a:t>
            </a:r>
          </a:p>
          <a:p>
            <a:endParaRPr lang="en-US" dirty="0"/>
          </a:p>
          <a:p>
            <a:r>
              <a:rPr lang="en-US" dirty="0" smtClean="0"/>
              <a:t>The design show how the system elements are structured, and how they work together.</a:t>
            </a:r>
          </a:p>
          <a:p>
            <a:endParaRPr lang="en-US" dirty="0"/>
          </a:p>
          <a:p>
            <a:r>
              <a:rPr lang="en-US" dirty="0" smtClean="0"/>
              <a:t>An architecture design must cover the software functional and non functional requirements.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917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and line diagram of architecture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555150" y="2179246"/>
            <a:ext cx="10657986" cy="432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315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definition of  system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IEEE </a:t>
            </a:r>
            <a:r>
              <a:rPr lang="en-US" dirty="0" err="1" smtClean="0"/>
              <a:t>Std</a:t>
            </a:r>
            <a:r>
              <a:rPr lang="en-US" dirty="0" smtClean="0"/>
              <a:t> 1471 </a:t>
            </a:r>
          </a:p>
          <a:p>
            <a:r>
              <a:rPr lang="en-US" dirty="0" smtClean="0"/>
              <a:t> The fundamental organization of a system embodied in its elements, their relationships to each other, and to the environment, and the principles guiding its design and evolution.</a:t>
            </a:r>
          </a:p>
          <a:p>
            <a:endParaRPr lang="en-US" dirty="0"/>
          </a:p>
          <a:p>
            <a:r>
              <a:rPr lang="en-US" dirty="0" err="1" smtClean="0"/>
              <a:t>Garlan</a:t>
            </a:r>
            <a:r>
              <a:rPr lang="en-US" dirty="0" smtClean="0"/>
              <a:t> and Shaw define architecture as “the description of elements that comprise a system, the interactions and patterns of these elements the principles that guide their composition, and the constraints on these elements”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164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Elements </a:t>
            </a:r>
            <a:r>
              <a:rPr lang="en-US" smtClean="0"/>
              <a:t>of architecture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architecture elements can be a </a:t>
            </a:r>
          </a:p>
          <a:p>
            <a:pPr lvl="1"/>
            <a:r>
              <a:rPr lang="en-US" dirty="0" smtClean="0"/>
              <a:t>module, </a:t>
            </a:r>
          </a:p>
          <a:p>
            <a:pPr lvl="1"/>
            <a:r>
              <a:rPr lang="en-US" dirty="0" smtClean="0"/>
              <a:t>subsystem, </a:t>
            </a:r>
          </a:p>
          <a:p>
            <a:pPr lvl="1"/>
            <a:r>
              <a:rPr lang="en-US" dirty="0" smtClean="0"/>
              <a:t>object, </a:t>
            </a:r>
          </a:p>
          <a:p>
            <a:pPr lvl="1"/>
            <a:r>
              <a:rPr lang="en-US" dirty="0" smtClean="0"/>
              <a:t>or binary software such as DLL components </a:t>
            </a:r>
          </a:p>
          <a:p>
            <a:pPr lvl="1"/>
            <a:r>
              <a:rPr lang="en-US" dirty="0" smtClean="0"/>
              <a:t>or web component, </a:t>
            </a:r>
          </a:p>
          <a:p>
            <a:pPr lvl="1"/>
            <a:r>
              <a:rPr lang="en-US" dirty="0" smtClean="0"/>
              <a:t>or even a whole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178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design depends on the on Software Requirement Specification(SRS).</a:t>
            </a:r>
          </a:p>
          <a:p>
            <a:endParaRPr lang="en-US" dirty="0"/>
          </a:p>
          <a:p>
            <a:r>
              <a:rPr lang="en-US" dirty="0" smtClean="0"/>
              <a:t>There are  two aspects of requirements functional and non functional.</a:t>
            </a:r>
          </a:p>
          <a:p>
            <a:r>
              <a:rPr lang="en-US" dirty="0" smtClean="0"/>
              <a:t>A functional requirement specifies the functionality of the software where as a </a:t>
            </a:r>
          </a:p>
          <a:p>
            <a:r>
              <a:rPr lang="en-US" dirty="0" smtClean="0"/>
              <a:t>non functional requirements specifies system qualities, constrains and behaviors.</a:t>
            </a:r>
          </a:p>
        </p:txBody>
      </p:sp>
    </p:spTree>
    <p:extLst>
      <p:ext uri="{BB962C8B-B14F-4D97-AF65-F5344CB8AC3E}">
        <p14:creationId xmlns:p14="http://schemas.microsoft.com/office/powerpoint/2010/main" val="676124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of </a:t>
            </a:r>
            <a:r>
              <a:rPr lang="en-US" smtClean="0"/>
              <a:t>Software Architect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1.Perform static partition and decomposition.</a:t>
            </a:r>
          </a:p>
          <a:p>
            <a:pPr lvl="1"/>
            <a:r>
              <a:rPr lang="en-US" dirty="0" smtClean="0"/>
              <a:t>Ensure that a software element can be configured, delivered, developed and deployed.</a:t>
            </a:r>
          </a:p>
          <a:p>
            <a:pPr lvl="1"/>
            <a:r>
              <a:rPr lang="en-US" dirty="0" smtClean="0"/>
              <a:t>Each element’s interface encapsulate details and provides loose coupling with other elements or subsystems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2. Establish dynamic control relationships among different subsystems in terms of dataflow control flow orchestration, or message dispatching. </a:t>
            </a:r>
          </a:p>
          <a:p>
            <a:r>
              <a:rPr lang="en-US" dirty="0" smtClean="0"/>
              <a:t>3. </a:t>
            </a:r>
            <a:r>
              <a:rPr lang="en-US" dirty="0" smtClean="0"/>
              <a:t>Consider and evaluate alternative architecture style that suit the problem domain at hand.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396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 tradeoff analysis on quality attributes and other non functional requirements during the selection of architecture styles. </a:t>
            </a:r>
          </a:p>
          <a:p>
            <a:r>
              <a:rPr lang="en-US" dirty="0" smtClean="0"/>
              <a:t>Map  software requirements to software architecture and guarantee that functional and non functional requirements are met.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337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architecture style (also called architecture pattern) abstracts the common properties of a family of similar designs.</a:t>
            </a:r>
          </a:p>
          <a:p>
            <a:r>
              <a:rPr lang="en-US" dirty="0" smtClean="0"/>
              <a:t>A architecture style contains a set of rules, constraints, </a:t>
            </a:r>
            <a:r>
              <a:rPr lang="en-US" smtClean="0"/>
              <a:t>and patterns </a:t>
            </a:r>
            <a:r>
              <a:rPr lang="en-US" dirty="0" smtClean="0"/>
              <a:t>of how to structure a system into a set of elements and connectors.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188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395</Words>
  <Application>Microsoft Office PowerPoint</Application>
  <PresentationFormat>Widescreen</PresentationFormat>
  <Paragraphs>41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Software Architecture: Bridging requirements and implementation </vt:lpstr>
      <vt:lpstr>Role of architecture</vt:lpstr>
      <vt:lpstr>Box and line diagram of architecture design</vt:lpstr>
      <vt:lpstr>IEEE definition of  system architecture</vt:lpstr>
      <vt:lpstr> Elements of architecture</vt:lpstr>
      <vt:lpstr>PowerPoint Presentation</vt:lpstr>
      <vt:lpstr>Tasks of Software Architect</vt:lpstr>
      <vt:lpstr>PowerPoint Presentation</vt:lpstr>
      <vt:lpstr>Architecture Styles</vt:lpstr>
    </vt:vector>
  </TitlesOfParts>
  <Company>Kanju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Architecture: Bridging requirements and implementation </dc:title>
  <dc:creator>Waqas Ahmad</dc:creator>
  <cp:lastModifiedBy>Waqas Ahmad</cp:lastModifiedBy>
  <cp:revision>16</cp:revision>
  <dcterms:created xsi:type="dcterms:W3CDTF">2020-03-11T00:49:17Z</dcterms:created>
  <dcterms:modified xsi:type="dcterms:W3CDTF">2020-03-11T20:13:22Z</dcterms:modified>
</cp:coreProperties>
</file>