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E3AEC-6A5B-457E-A15F-83043BC1141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3182983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E3AEC-6A5B-457E-A15F-83043BC1141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1277451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E3AEC-6A5B-457E-A15F-83043BC1141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363098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E3AEC-6A5B-457E-A15F-83043BC1141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59995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E3AEC-6A5B-457E-A15F-83043BC11414}"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97728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4E3AEC-6A5B-457E-A15F-83043BC11414}"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162110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4E3AEC-6A5B-457E-A15F-83043BC11414}"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75326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E3AEC-6A5B-457E-A15F-83043BC11414}"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234287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E3AEC-6A5B-457E-A15F-83043BC11414}"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245935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E3AEC-6A5B-457E-A15F-83043BC11414}"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308459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E3AEC-6A5B-457E-A15F-83043BC11414}"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73F3F-7915-4289-AA60-CAD74916A650}" type="slidenum">
              <a:rPr lang="en-US" smtClean="0"/>
              <a:t>‹#›</a:t>
            </a:fld>
            <a:endParaRPr lang="en-US"/>
          </a:p>
        </p:txBody>
      </p:sp>
    </p:spTree>
    <p:extLst>
      <p:ext uri="{BB962C8B-B14F-4D97-AF65-F5344CB8AC3E}">
        <p14:creationId xmlns:p14="http://schemas.microsoft.com/office/powerpoint/2010/main" val="2566723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E3AEC-6A5B-457E-A15F-83043BC11414}" type="datetimeFigureOut">
              <a:rPr lang="en-US" smtClean="0"/>
              <a:t>3/11/2020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73F3F-7915-4289-AA60-CAD74916A650}" type="slidenum">
              <a:rPr lang="en-US" smtClean="0"/>
              <a:t>‹#›</a:t>
            </a:fld>
            <a:endParaRPr lang="en-US"/>
          </a:p>
        </p:txBody>
      </p:sp>
    </p:spTree>
    <p:extLst>
      <p:ext uri="{BB962C8B-B14F-4D97-AF65-F5344CB8AC3E}">
        <p14:creationId xmlns:p14="http://schemas.microsoft.com/office/powerpoint/2010/main" val="140922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Software Architecture &amp; Design Introduction</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228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architecture of a system describes its major components, their relationships (structures), and how they interact with each other. Software architecture and design includes several contributory factors such as Business strategy, quality attributes, human dynamics, design, and IT environment.</a:t>
            </a:r>
            <a:endParaRPr lang="en-US" dirty="0"/>
          </a:p>
        </p:txBody>
      </p:sp>
    </p:spTree>
    <p:extLst>
      <p:ext uri="{BB962C8B-B14F-4D97-AF65-F5344CB8AC3E}">
        <p14:creationId xmlns:p14="http://schemas.microsoft.com/office/powerpoint/2010/main" val="221754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7241" y="1418133"/>
            <a:ext cx="8394811" cy="4950044"/>
          </a:xfrm>
        </p:spPr>
      </p:pic>
    </p:spTree>
    <p:extLst>
      <p:ext uri="{BB962C8B-B14F-4D97-AF65-F5344CB8AC3E}">
        <p14:creationId xmlns:p14="http://schemas.microsoft.com/office/powerpoint/2010/main" val="228818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segregate Software Architecture and Design into two distinct phases: </a:t>
            </a:r>
          </a:p>
          <a:p>
            <a:r>
              <a:rPr lang="en-US" dirty="0" smtClean="0"/>
              <a:t>Software Architecture and Software Design. </a:t>
            </a:r>
          </a:p>
          <a:p>
            <a:r>
              <a:rPr lang="en-US" dirty="0" smtClean="0"/>
              <a:t>In </a:t>
            </a:r>
            <a:r>
              <a:rPr lang="en-US" b="1" dirty="0" smtClean="0"/>
              <a:t>Architecture</a:t>
            </a:r>
            <a:r>
              <a:rPr lang="en-US" dirty="0" smtClean="0"/>
              <a:t>, nonfunctional decisions are cast and separated by the functional requirements. In Design, functional requirements are accomplished.</a:t>
            </a:r>
            <a:endParaRPr lang="en-US" dirty="0"/>
          </a:p>
        </p:txBody>
      </p:sp>
    </p:spTree>
    <p:extLst>
      <p:ext uri="{BB962C8B-B14F-4D97-AF65-F5344CB8AC3E}">
        <p14:creationId xmlns:p14="http://schemas.microsoft.com/office/powerpoint/2010/main" val="41887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Architecture</a:t>
            </a:r>
            <a:br>
              <a:rPr lang="en-US" b="1" dirty="0" smtClean="0"/>
            </a:br>
            <a:endParaRPr lang="en-US" dirty="0"/>
          </a:p>
        </p:txBody>
      </p:sp>
      <p:sp>
        <p:nvSpPr>
          <p:cNvPr id="3" name="Content Placeholder 2"/>
          <p:cNvSpPr>
            <a:spLocks noGrp="1"/>
          </p:cNvSpPr>
          <p:nvPr>
            <p:ph idx="1"/>
          </p:nvPr>
        </p:nvSpPr>
        <p:spPr/>
        <p:txBody>
          <a:bodyPr/>
          <a:lstStyle/>
          <a:p>
            <a:r>
              <a:rPr lang="en-US" dirty="0" smtClean="0"/>
              <a:t>Architecture serves as a </a:t>
            </a:r>
            <a:r>
              <a:rPr lang="en-US" b="1" dirty="0" smtClean="0"/>
              <a:t>blueprint for a system</a:t>
            </a:r>
            <a:r>
              <a:rPr lang="en-US" dirty="0" smtClean="0"/>
              <a:t>. It provides an abstraction to manage the system complexity and establish a communication and coordination mechanism among components.</a:t>
            </a:r>
          </a:p>
          <a:p>
            <a:r>
              <a:rPr lang="en-US" dirty="0" smtClean="0"/>
              <a:t>It defines a </a:t>
            </a:r>
            <a:r>
              <a:rPr lang="en-US" b="1" dirty="0" smtClean="0"/>
              <a:t>structured solution</a:t>
            </a:r>
            <a:r>
              <a:rPr lang="en-US" dirty="0" smtClean="0"/>
              <a:t> to meet all the technical and operational requirements, while optimizing the common quality attributes like performance and security</a:t>
            </a:r>
          </a:p>
          <a:p>
            <a:endParaRPr lang="en-US" dirty="0"/>
          </a:p>
        </p:txBody>
      </p:sp>
    </p:spTree>
    <p:extLst>
      <p:ext uri="{BB962C8B-B14F-4D97-AF65-F5344CB8AC3E}">
        <p14:creationId xmlns:p14="http://schemas.microsoft.com/office/powerpoint/2010/main" val="344138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a:t>
            </a:r>
            <a:r>
              <a:rPr lang="en-US" smtClean="0"/>
              <a:t>in architecture</a:t>
            </a:r>
            <a:endParaRPr lang="en-US"/>
          </a:p>
        </p:txBody>
      </p:sp>
      <p:sp>
        <p:nvSpPr>
          <p:cNvPr id="4" name="Rectangle 1"/>
          <p:cNvSpPr>
            <a:spLocks noGrp="1" noChangeArrowheads="1"/>
          </p:cNvSpPr>
          <p:nvPr>
            <p:ph idx="1"/>
          </p:nvPr>
        </p:nvSpPr>
        <p:spPr bwMode="auto">
          <a:xfrm>
            <a:off x="838200" y="2582420"/>
            <a:ext cx="1075745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Arial" panose="020B0604020202020204" pitchFamily="34" charset="0"/>
              </a:rPr>
              <a:t>Further, it involves a set of significant decisions about the organization </a:t>
            </a:r>
            <a:r>
              <a:rPr kumimoji="0" lang="en-US" sz="1800" b="0" i="0" u="none" strike="noStrike" cap="none" normalizeH="0" baseline="0" dirty="0" smtClean="0">
                <a:ln>
                  <a:noFill/>
                </a:ln>
                <a:solidFill>
                  <a:schemeClr val="tx1"/>
                </a:solidFill>
                <a:effectLst/>
                <a:latin typeface="Arial" panose="020B0604020202020204" pitchFamily="34" charset="0"/>
              </a:rPr>
              <a:t>related</a:t>
            </a:r>
            <a:r>
              <a:rPr kumimoji="0" lang="en-US" sz="1800" b="0" i="0" u="none" strike="noStrike" cap="none" normalizeH="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to </a:t>
            </a:r>
            <a:r>
              <a:rPr kumimoji="0" lang="en-US" sz="1800" b="0" i="0" u="none" strike="noStrike" cap="none" normalizeH="0" baseline="0" dirty="0" smtClean="0">
                <a:ln>
                  <a:noFill/>
                </a:ln>
                <a:solidFill>
                  <a:schemeClr val="tx1"/>
                </a:solidFill>
                <a:effectLst/>
                <a:latin typeface="Arial" panose="020B0604020202020204" pitchFamily="34" charset="0"/>
              </a:rPr>
              <a:t>software development and each of these decisions can have a considerable impact on quality,</a:t>
            </a:r>
          </a:p>
          <a:p>
            <a:pPr marL="0" lvl="0"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Arial" panose="020B0604020202020204" pitchFamily="34" charset="0"/>
              </a:rPr>
              <a:t> maintainability, </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Arial" panose="020B0604020202020204" pitchFamily="34" charset="0"/>
              </a:rPr>
              <a:t>performance</a:t>
            </a:r>
            <a:r>
              <a:rPr kumimoji="0" lang="en-US" sz="1800" b="0" i="0" u="none" strike="noStrike" cap="none" normalizeH="0" baseline="0" dirty="0" smtClean="0">
                <a:ln>
                  <a:noFill/>
                </a:ln>
                <a:solidFill>
                  <a:schemeClr val="tx1"/>
                </a:solidFill>
                <a:effectLst/>
                <a:latin typeface="Arial" panose="020B0604020202020204" pitchFamily="34" charset="0"/>
              </a:rPr>
              <a:t>, and the overall success of the final product. </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Arial" panose="020B0604020202020204" pitchFamily="34" charset="0"/>
              </a:rPr>
              <a:t>These </a:t>
            </a:r>
            <a:r>
              <a:rPr kumimoji="0" lang="en-US" sz="1800" b="0" i="0" u="none" strike="noStrike" cap="none" normalizeH="0" baseline="0" dirty="0" smtClean="0">
                <a:ln>
                  <a:noFill/>
                </a:ln>
                <a:solidFill>
                  <a:schemeClr val="tx1"/>
                </a:solidFill>
                <a:effectLst/>
                <a:latin typeface="Arial" panose="020B0604020202020204" pitchFamily="34" charset="0"/>
              </a:rPr>
              <a:t>decisions comprise of </a:t>
            </a:r>
            <a:r>
              <a:rPr lang="en-US" sz="1800" dirty="0">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Selection </a:t>
            </a:r>
            <a:r>
              <a:rPr kumimoji="0" lang="en-US" sz="1400" b="0" i="0" u="none" strike="noStrike" cap="none" normalizeH="0" baseline="0" dirty="0" smtClean="0">
                <a:ln>
                  <a:noFill/>
                </a:ln>
                <a:solidFill>
                  <a:schemeClr val="tx1"/>
                </a:solidFill>
                <a:effectLst/>
                <a:latin typeface="Arial" panose="020B0604020202020204" pitchFamily="34" charset="0"/>
              </a:rPr>
              <a:t>of structural elements and their interfaces by which the system is composed.</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Behavior as specified in collaborations among those elements.</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Composition of these structural and behavioral elements into large subsystem.</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Architectural decisions align with business objectives.</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Architectural styles guide the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244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244</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Software Architecture &amp; Design Introduction </vt:lpstr>
      <vt:lpstr>PowerPoint Presentation</vt:lpstr>
      <vt:lpstr>PowerPoint Presentation</vt:lpstr>
      <vt:lpstr>PowerPoint Presentation</vt:lpstr>
      <vt:lpstr>Software Architecture </vt:lpstr>
      <vt:lpstr>Decisions in architecture</vt:lpstr>
    </vt:vector>
  </TitlesOfParts>
  <Company>Kanju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&amp; Design Introduction </dc:title>
  <dc:creator>Waqas Ahmad</dc:creator>
  <cp:lastModifiedBy>Waqas Ahmad</cp:lastModifiedBy>
  <cp:revision>2</cp:revision>
  <dcterms:created xsi:type="dcterms:W3CDTF">2020-03-03T23:22:21Z</dcterms:created>
  <dcterms:modified xsi:type="dcterms:W3CDTF">2020-03-11T00:43:58Z</dcterms:modified>
</cp:coreProperties>
</file>